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1.xml"/>
  <Override ContentType="application/vnd.openxmlformats-officedocument.presentationml.slideLayout+xml" PartName="/ppt/slideLayouts/slideLayout8.xml"/>
  <Override ContentType="application/vnd.openxmlformats-officedocument.presentationml.slideLayout+xml" PartName="/ppt/slideLayouts/slideLayout7.xml"/>
  <Override ContentType="application/vnd.openxmlformats-officedocument.presentationml.slideLayout+xml" PartName="/ppt/slideLayouts/slideLayout3.xml"/>
  <Override ContentType="application/vnd.openxmlformats-officedocument.presentationml.slideLayout+xml" PartName="/ppt/slideLayouts/slideLayout11.xml"/>
  <Override ContentType="application/vnd.openxmlformats-officedocument.presentationml.slideLayout+xml" PartName="/ppt/slideLayouts/slideLayout10.xml"/>
  <Override ContentType="application/vnd.openxmlformats-officedocument.presentationml.slideLayout+xml" PartName="/ppt/slideLayouts/slideLayout9.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15.xml"/>
  <Override ContentType="application/vnd.openxmlformats-officedocument.presentationml.notesSlide+xml" PartName="/ppt/notesSlides/notesSlide1.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1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7.xml"/>
  <Override ContentType="application/vnd.openxmlformats-officedocument.presentationml.notesSlide+xml" PartName="/ppt/notesSlides/notesSlide13.xml"/>
  <Override ContentType="application/vnd.openxmlformats-officedocument.presentationml.notesSlide+xml" PartName="/ppt/notesSlides/notesSlide16.xml"/>
  <Override ContentType="application/vnd.openxmlformats-officedocument.presentationml.notesSlide+xml" PartName="/ppt/notesSlides/notesSlide3.xml"/>
  <Override ContentType="application/vnd.openxmlformats-officedocument.presentationml.notesSlide+xml" PartName="/ppt/notesSlides/notesSlide1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6.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2.xml"/>
  <Override ContentType="application/vnd.openxmlformats-officedocument.presentationml.slide+xml" PartName="/ppt/slides/slide9.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17.xml"/>
  <Override ContentType="application/vnd.openxmlformats-officedocument.presentationml.slide+xml" PartName="/ppt/slides/slide8.xml"/>
  <Override ContentType="application/vnd.openxmlformats-officedocument.presentationml.slide+xml" PartName="/ppt/slides/slide4.xml"/>
  <Override ContentType="application/vnd.openxmlformats-officedocument.presentationml.slide+xml" PartName="/ppt/slides/slide10.xml"/>
  <Override ContentType="application/vnd.openxmlformats-officedocument.presentationml.slide+xml" PartName="/ppt/slides/slide14.xml"/>
  <Override ContentType="application/vnd.openxmlformats-officedocument.presentationml.slide+xml" PartName="/ppt/slides/slide11.xml"/>
  <Override ContentType="application/vnd.openxmlformats-officedocument.presentationml.slide+xml" PartName="/ppt/slides/slide5.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21" Type="http://schemas.openxmlformats.org/officeDocument/2006/relationships/slide" Target="slides/slide16.xml"/><Relationship Id="rId2" Type="http://schemas.openxmlformats.org/officeDocument/2006/relationships/presProps" Target="presProps.xml"/><Relationship Id="rId12" Type="http://schemas.openxmlformats.org/officeDocument/2006/relationships/slide" Target="slides/slide7.xml"/><Relationship Id="rId22" Type="http://schemas.openxmlformats.org/officeDocument/2006/relationships/slide" Target="slides/slide17.xml"/><Relationship Id="rId13" Type="http://schemas.openxmlformats.org/officeDocument/2006/relationships/slide" Target="slides/slide8.xml"/><Relationship Id="rId1" Type="http://schemas.openxmlformats.org/officeDocument/2006/relationships/theme" Target="theme/theme1.xml"/><Relationship Id="rId4" Type="http://schemas.openxmlformats.org/officeDocument/2006/relationships/slideMaster" Target="slideMasters/slideMaster1.xml"/><Relationship Id="rId10" Type="http://schemas.openxmlformats.org/officeDocument/2006/relationships/slide" Target="slides/slide5.xml"/><Relationship Id="rId3" Type="http://schemas.openxmlformats.org/officeDocument/2006/relationships/tableStyles" Target="tableStyles.xml"/><Relationship Id="rId11" Type="http://schemas.openxmlformats.org/officeDocument/2006/relationships/slide" Target="slides/slide6.xml"/><Relationship Id="rId20" Type="http://schemas.openxmlformats.org/officeDocument/2006/relationships/slide" Target="slides/slide15.xml"/><Relationship Id="rId9" Type="http://schemas.openxmlformats.org/officeDocument/2006/relationships/slide" Target="slides/slide4.xml"/><Relationship Id="rId6" Type="http://schemas.openxmlformats.org/officeDocument/2006/relationships/slide" Target="slides/slide1.xml"/><Relationship Id="rId5"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87" name="Shape 8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51" name="Shape 15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59" name="Shape 15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66" name="Shape 16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 name="Shape 172"/>
        <p:cNvGrpSpPr/>
        <p:nvPr/>
      </p:nvGrpSpPr>
      <p:grpSpPr>
        <a:xfrm>
          <a:off x="0" y="0"/>
          <a:ext cx="0" cy="0"/>
          <a:chOff x="0" y="0"/>
          <a:chExt cx="0" cy="0"/>
        </a:xfrm>
      </p:grpSpPr>
      <p:sp>
        <p:nvSpPr>
          <p:cNvPr id="173" name="Shape 173"/>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74" name="Shape 17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81" name="Shape 18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6" name="Shape 186"/>
        <p:cNvGrpSpPr/>
        <p:nvPr/>
      </p:nvGrpSpPr>
      <p:grpSpPr>
        <a:xfrm>
          <a:off x="0" y="0"/>
          <a:ext cx="0" cy="0"/>
          <a:chOff x="0" y="0"/>
          <a:chExt cx="0" cy="0"/>
        </a:xfrm>
      </p:grpSpPr>
      <p:sp>
        <p:nvSpPr>
          <p:cNvPr id="187" name="Shape 18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88" name="Shape 18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3" name="Shape 193"/>
        <p:cNvGrpSpPr/>
        <p:nvPr/>
      </p:nvGrpSpPr>
      <p:grpSpPr>
        <a:xfrm>
          <a:off x="0" y="0"/>
          <a:ext cx="0" cy="0"/>
          <a:chOff x="0" y="0"/>
          <a:chExt cx="0" cy="0"/>
        </a:xfrm>
      </p:grpSpPr>
      <p:sp>
        <p:nvSpPr>
          <p:cNvPr id="194" name="Shape 194"/>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95" name="Shape 19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0" name="Shape 200"/>
        <p:cNvGrpSpPr/>
        <p:nvPr/>
      </p:nvGrpSpPr>
      <p:grpSpPr>
        <a:xfrm>
          <a:off x="0" y="0"/>
          <a:ext cx="0" cy="0"/>
          <a:chOff x="0" y="0"/>
          <a:chExt cx="0" cy="0"/>
        </a:xfrm>
      </p:grpSpPr>
      <p:sp>
        <p:nvSpPr>
          <p:cNvPr id="201" name="Shape 201"/>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02" name="Shape 20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94" name="Shape 9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01" name="Shape 10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08" name="Shape 10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15" name="Shape 11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22" name="Shape 12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29" name="Shape 12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36" name="Shape 13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44" name="Shape 14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itlislaid">
    <p:spTree>
      <p:nvGrpSpPr>
        <p:cNvPr id="10" name="Shape 10"/>
        <p:cNvGrpSpPr/>
        <p:nvPr/>
      </p:nvGrpSpPr>
      <p:grpSpPr>
        <a:xfrm>
          <a:off x="0" y="0"/>
          <a:ext cx="0" cy="0"/>
          <a:chOff x="0" y="0"/>
          <a:chExt cx="0" cy="0"/>
        </a:xfrm>
      </p:grpSpPr>
      <p:sp>
        <p:nvSpPr>
          <p:cNvPr id="11" name="Shape 11"/>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marL="0" marR="0" rtl="0" algn="ctr">
              <a:spcBef>
                <a:spcPts val="0"/>
              </a:spcBef>
              <a:buClr>
                <a:schemeClr val="dk1"/>
              </a:buClr>
              <a:buFont typeface="Calibri"/>
              <a:buNone/>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12" name="Shape 12"/>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marL="0" marR="0" rtl="0" algn="ctr">
              <a:spcBef>
                <a:spcPts val="640"/>
              </a:spcBef>
              <a:buClr>
                <a:srgbClr val="888888"/>
              </a:buClr>
              <a:buFont typeface="Arial"/>
              <a:buNone/>
              <a:defRPr/>
            </a:lvl1pPr>
            <a:lvl2pPr indent="0" marL="457200" marR="0" rtl="0" algn="ctr">
              <a:spcBef>
                <a:spcPts val="560"/>
              </a:spcBef>
              <a:buClr>
                <a:srgbClr val="888888"/>
              </a:buClr>
              <a:buFont typeface="Arial"/>
              <a:buNone/>
              <a:defRPr/>
            </a:lvl2pPr>
            <a:lvl3pPr indent="0" marL="914400" marR="0" rtl="0" algn="ctr">
              <a:spcBef>
                <a:spcPts val="480"/>
              </a:spcBef>
              <a:buClr>
                <a:srgbClr val="888888"/>
              </a:buClr>
              <a:buFont typeface="Arial"/>
              <a:buNone/>
              <a:defRPr/>
            </a:lvl3pPr>
            <a:lvl4pPr indent="0" marL="1371600" marR="0" rtl="0" algn="ctr">
              <a:spcBef>
                <a:spcPts val="400"/>
              </a:spcBef>
              <a:buClr>
                <a:srgbClr val="888888"/>
              </a:buClr>
              <a:buFont typeface="Arial"/>
              <a:buNone/>
              <a:defRPr/>
            </a:lvl4pPr>
            <a:lvl5pPr indent="0" marL="1828800" marR="0" rtl="0" algn="ctr">
              <a:spcBef>
                <a:spcPts val="400"/>
              </a:spcBef>
              <a:buClr>
                <a:srgbClr val="888888"/>
              </a:buClr>
              <a:buFont typeface="Arial"/>
              <a:buNone/>
              <a:defRPr/>
            </a:lvl5pPr>
            <a:lvl6pPr indent="0" marL="2286000" marR="0" rtl="0" algn="ctr">
              <a:spcBef>
                <a:spcPts val="400"/>
              </a:spcBef>
              <a:buClr>
                <a:srgbClr val="888888"/>
              </a:buClr>
              <a:buFont typeface="Arial"/>
              <a:buNone/>
              <a:defRPr/>
            </a:lvl6pPr>
            <a:lvl7pPr indent="0" marL="2743200" marR="0" rtl="0" algn="ctr">
              <a:spcBef>
                <a:spcPts val="400"/>
              </a:spcBef>
              <a:buClr>
                <a:srgbClr val="888888"/>
              </a:buClr>
              <a:buFont typeface="Arial"/>
              <a:buNone/>
              <a:defRPr/>
            </a:lvl7pPr>
            <a:lvl8pPr indent="0" marL="3200400" marR="0" rtl="0" algn="ctr">
              <a:spcBef>
                <a:spcPts val="400"/>
              </a:spcBef>
              <a:buClr>
                <a:srgbClr val="888888"/>
              </a:buClr>
              <a:buFont typeface="Arial"/>
              <a:buNone/>
              <a:defRPr/>
            </a:lvl8pPr>
            <a:lvl9pPr indent="0" marL="3657600" marR="0" rtl="0" algn="ctr">
              <a:spcBef>
                <a:spcPts val="400"/>
              </a:spcBef>
              <a:buClr>
                <a:srgbClr val="888888"/>
              </a:buClr>
              <a:buFont typeface="Arial"/>
              <a:buNone/>
              <a:defRPr/>
            </a:lvl9pPr>
          </a:lstStyle>
          <a:p/>
        </p:txBody>
      </p:sp>
      <p:sp>
        <p:nvSpPr>
          <p:cNvPr id="13" name="Shape 13"/>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4" name="Shape 14"/>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5" name="Shape 15"/>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Calibri"/>
                <a:ea typeface="Calibri"/>
                <a:cs typeface="Calibri"/>
                <a:sym typeface="Calibri"/>
              </a:defRPr>
            </a:lvl1pPr>
          </a:lstStyle>
          <a:p>
            <a:pPr indent="0" lvl="0" marL="0">
              <a:spcBef>
                <a:spcPts val="0"/>
              </a:spcBef>
              <a:buSzPct val="25000"/>
              <a:buNone/>
            </a:pPr>
            <a:fld id="{00000000-1234-1234-1234-123412341234}" type="slidenum">
              <a:rPr lang="et-EE"/>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itel ja vertikaaltekst">
    <p:spTree>
      <p:nvGrpSpPr>
        <p:cNvPr id="67" name="Shape 67"/>
        <p:cNvGrpSpPr/>
        <p:nvPr/>
      </p:nvGrpSpPr>
      <p:grpSpPr>
        <a:xfrm>
          <a:off x="0" y="0"/>
          <a:ext cx="0" cy="0"/>
          <a:chOff x="0" y="0"/>
          <a:chExt cx="0" cy="0"/>
        </a:xfrm>
      </p:grpSpPr>
      <p:sp>
        <p:nvSpPr>
          <p:cNvPr id="68" name="Shape 68"/>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9" name="Shape 69"/>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marL="342900" rtl="0" algn="l">
              <a:spcBef>
                <a:spcPts val="640"/>
              </a:spcBef>
              <a:buClr>
                <a:schemeClr val="dk1"/>
              </a:buClr>
              <a:buFont typeface="Arial"/>
              <a:buChar char="•"/>
              <a:defRPr/>
            </a:lvl1pPr>
            <a:lvl2pPr indent="-107950" marL="742950" rtl="0" algn="l">
              <a:spcBef>
                <a:spcPts val="560"/>
              </a:spcBef>
              <a:buClr>
                <a:schemeClr val="dk1"/>
              </a:buClr>
              <a:buFont typeface="Arial"/>
              <a:buChar char="–"/>
              <a:defRPr/>
            </a:lvl2pPr>
            <a:lvl3pPr indent="-76200" marL="1143000" rtl="0" algn="l">
              <a:spcBef>
                <a:spcPts val="480"/>
              </a:spcBef>
              <a:buClr>
                <a:schemeClr val="dk1"/>
              </a:buClr>
              <a:buFont typeface="Arial"/>
              <a:buChar char="•"/>
              <a:defRPr/>
            </a:lvl3pPr>
            <a:lvl4pPr indent="-101600" marL="1600200" rtl="0" algn="l">
              <a:spcBef>
                <a:spcPts val="400"/>
              </a:spcBef>
              <a:buClr>
                <a:schemeClr val="dk1"/>
              </a:buClr>
              <a:buFont typeface="Arial"/>
              <a:buChar char="–"/>
              <a:defRPr/>
            </a:lvl4pPr>
            <a:lvl5pPr indent="-101600" marL="2057400" rtl="0" algn="l">
              <a:spcBef>
                <a:spcPts val="400"/>
              </a:spcBef>
              <a:buClr>
                <a:schemeClr val="dk1"/>
              </a:buClr>
              <a:buFont typeface="Arial"/>
              <a:buChar char="»"/>
              <a:defRPr/>
            </a:lvl5pPr>
            <a:lvl6pPr indent="-101600" marL="2514600" rtl="0" algn="l">
              <a:spcBef>
                <a:spcPts val="400"/>
              </a:spcBef>
              <a:buClr>
                <a:schemeClr val="dk1"/>
              </a:buClr>
              <a:buFont typeface="Arial"/>
              <a:buChar char="•"/>
              <a:defRPr/>
            </a:lvl6pPr>
            <a:lvl7pPr indent="-101600" marL="2971800" rtl="0" algn="l">
              <a:spcBef>
                <a:spcPts val="400"/>
              </a:spcBef>
              <a:buClr>
                <a:schemeClr val="dk1"/>
              </a:buClr>
              <a:buFont typeface="Arial"/>
              <a:buChar char="•"/>
              <a:defRPr/>
            </a:lvl7pPr>
            <a:lvl8pPr indent="-101600" marL="3429000" rtl="0" algn="l">
              <a:spcBef>
                <a:spcPts val="400"/>
              </a:spcBef>
              <a:buClr>
                <a:schemeClr val="dk1"/>
              </a:buClr>
              <a:buFont typeface="Arial"/>
              <a:buChar char="•"/>
              <a:defRPr/>
            </a:lvl8pPr>
            <a:lvl9pPr indent="-101600" marL="3886200" rtl="0" algn="l">
              <a:spcBef>
                <a:spcPts val="400"/>
              </a:spcBef>
              <a:buClr>
                <a:schemeClr val="dk1"/>
              </a:buClr>
              <a:buFont typeface="Arial"/>
              <a:buChar char="•"/>
              <a:defRPr/>
            </a:lvl9pPr>
          </a:lstStyle>
          <a:p/>
        </p:txBody>
      </p:sp>
      <p:sp>
        <p:nvSpPr>
          <p:cNvPr id="70" name="Shape 70"/>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71" name="Shape 7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72" name="Shape 72"/>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Calibri"/>
                <a:ea typeface="Calibri"/>
                <a:cs typeface="Calibri"/>
                <a:sym typeface="Calibri"/>
              </a:defRPr>
            </a:lvl1pPr>
          </a:lstStyle>
          <a:p>
            <a:pPr indent="0" lvl="0" marL="0">
              <a:spcBef>
                <a:spcPts val="0"/>
              </a:spcBef>
              <a:buSzPct val="25000"/>
              <a:buNone/>
            </a:pPr>
            <a:fld id="{00000000-1234-1234-1234-123412341234}" type="slidenum">
              <a:rPr lang="et-EE"/>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kaaltiitel ja tekst">
    <p:spTree>
      <p:nvGrpSpPr>
        <p:cNvPr id="73" name="Shape 73"/>
        <p:cNvGrpSpPr/>
        <p:nvPr/>
      </p:nvGrpSpPr>
      <p:grpSpPr>
        <a:xfrm>
          <a:off x="0" y="0"/>
          <a:ext cx="0" cy="0"/>
          <a:chOff x="0" y="0"/>
          <a:chExt cx="0" cy="0"/>
        </a:xfrm>
      </p:grpSpPr>
      <p:sp>
        <p:nvSpPr>
          <p:cNvPr id="74" name="Shape 74"/>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rtl="0" algn="ctr">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5" name="Shape 75"/>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marL="342900" rtl="0" algn="l">
              <a:spcBef>
                <a:spcPts val="640"/>
              </a:spcBef>
              <a:buClr>
                <a:schemeClr val="dk1"/>
              </a:buClr>
              <a:buFont typeface="Arial"/>
              <a:buChar char="•"/>
              <a:defRPr/>
            </a:lvl1pPr>
            <a:lvl2pPr indent="-107950" marL="742950" rtl="0" algn="l">
              <a:spcBef>
                <a:spcPts val="560"/>
              </a:spcBef>
              <a:buClr>
                <a:schemeClr val="dk1"/>
              </a:buClr>
              <a:buFont typeface="Arial"/>
              <a:buChar char="–"/>
              <a:defRPr/>
            </a:lvl2pPr>
            <a:lvl3pPr indent="-76200" marL="1143000" rtl="0" algn="l">
              <a:spcBef>
                <a:spcPts val="480"/>
              </a:spcBef>
              <a:buClr>
                <a:schemeClr val="dk1"/>
              </a:buClr>
              <a:buFont typeface="Arial"/>
              <a:buChar char="•"/>
              <a:defRPr/>
            </a:lvl3pPr>
            <a:lvl4pPr indent="-101600" marL="1600200" rtl="0" algn="l">
              <a:spcBef>
                <a:spcPts val="400"/>
              </a:spcBef>
              <a:buClr>
                <a:schemeClr val="dk1"/>
              </a:buClr>
              <a:buFont typeface="Arial"/>
              <a:buChar char="–"/>
              <a:defRPr/>
            </a:lvl4pPr>
            <a:lvl5pPr indent="-101600" marL="2057400" rtl="0" algn="l">
              <a:spcBef>
                <a:spcPts val="400"/>
              </a:spcBef>
              <a:buClr>
                <a:schemeClr val="dk1"/>
              </a:buClr>
              <a:buFont typeface="Arial"/>
              <a:buChar char="»"/>
              <a:defRPr/>
            </a:lvl5pPr>
            <a:lvl6pPr indent="-101600" marL="2514600" rtl="0" algn="l">
              <a:spcBef>
                <a:spcPts val="400"/>
              </a:spcBef>
              <a:buClr>
                <a:schemeClr val="dk1"/>
              </a:buClr>
              <a:buFont typeface="Arial"/>
              <a:buChar char="•"/>
              <a:defRPr/>
            </a:lvl6pPr>
            <a:lvl7pPr indent="-101600" marL="2971800" rtl="0" algn="l">
              <a:spcBef>
                <a:spcPts val="400"/>
              </a:spcBef>
              <a:buClr>
                <a:schemeClr val="dk1"/>
              </a:buClr>
              <a:buFont typeface="Arial"/>
              <a:buChar char="•"/>
              <a:defRPr/>
            </a:lvl7pPr>
            <a:lvl8pPr indent="-101600" marL="3429000" rtl="0" algn="l">
              <a:spcBef>
                <a:spcPts val="400"/>
              </a:spcBef>
              <a:buClr>
                <a:schemeClr val="dk1"/>
              </a:buClr>
              <a:buFont typeface="Arial"/>
              <a:buChar char="•"/>
              <a:defRPr/>
            </a:lvl8pPr>
            <a:lvl9pPr indent="-101600" marL="3886200" rtl="0" algn="l">
              <a:spcBef>
                <a:spcPts val="400"/>
              </a:spcBef>
              <a:buClr>
                <a:schemeClr val="dk1"/>
              </a:buClr>
              <a:buFont typeface="Arial"/>
              <a:buChar char="•"/>
              <a:defRPr/>
            </a:lvl9pPr>
          </a:lstStyle>
          <a:p/>
        </p:txBody>
      </p:sp>
      <p:sp>
        <p:nvSpPr>
          <p:cNvPr id="76" name="Shape 76"/>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77" name="Shape 7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78" name="Shape 7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Calibri"/>
                <a:ea typeface="Calibri"/>
                <a:cs typeface="Calibri"/>
                <a:sym typeface="Calibri"/>
              </a:defRPr>
            </a:lvl1pPr>
          </a:lstStyle>
          <a:p>
            <a:pPr indent="0" lvl="0" marL="0">
              <a:spcBef>
                <a:spcPts val="0"/>
              </a:spcBef>
              <a:buSzPct val="25000"/>
              <a:buNone/>
            </a:pPr>
            <a:fld id="{00000000-1234-1234-1234-123412341234}" type="slidenum">
              <a:rPr lang="et-EE"/>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Pealdisega sisu">
    <p:spTree>
      <p:nvGrpSpPr>
        <p:cNvPr id="16" name="Shape 16"/>
        <p:cNvGrpSpPr/>
        <p:nvPr/>
      </p:nvGrpSpPr>
      <p:grpSpPr>
        <a:xfrm>
          <a:off x="0" y="0"/>
          <a:ext cx="0" cy="0"/>
          <a:chOff x="0" y="0"/>
          <a:chExt cx="0" cy="0"/>
        </a:xfrm>
      </p:grpSpPr>
      <p:sp>
        <p:nvSpPr>
          <p:cNvPr id="17" name="Shape 17"/>
          <p:cNvSpPr txBox="1"/>
          <p:nvPr>
            <p:ph type="title"/>
          </p:nvPr>
        </p:nvSpPr>
        <p:spPr>
          <a:xfrm>
            <a:off x="457200" y="273050"/>
            <a:ext cx="3008313" cy="1162049"/>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8" name="Shape 18"/>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9" name="Shape 19"/>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20" name="Shape 20"/>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1" name="Shape 2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2" name="Shape 22"/>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Calibri"/>
                <a:ea typeface="Calibri"/>
                <a:cs typeface="Calibri"/>
                <a:sym typeface="Calibri"/>
              </a:defRPr>
            </a:lvl1pPr>
          </a:lstStyle>
          <a:p>
            <a:pPr indent="0" lvl="0" marL="0">
              <a:spcBef>
                <a:spcPts val="0"/>
              </a:spcBef>
              <a:buSzPct val="25000"/>
              <a:buNone/>
            </a:pPr>
            <a:fld id="{00000000-1234-1234-1234-123412341234}" type="slidenum">
              <a:rPr lang="et-EE"/>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itel ja sisu">
    <p:spTree>
      <p:nvGrpSpPr>
        <p:cNvPr id="23" name="Shape 23"/>
        <p:cNvGrpSpPr/>
        <p:nvPr/>
      </p:nvGrpSpPr>
      <p:grpSpPr>
        <a:xfrm>
          <a:off x="0" y="0"/>
          <a:ext cx="0" cy="0"/>
          <a:chOff x="0" y="0"/>
          <a:chExt cx="0" cy="0"/>
        </a:xfrm>
      </p:grpSpPr>
      <p:sp>
        <p:nvSpPr>
          <p:cNvPr id="24" name="Shape 24"/>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5" name="Shape 25"/>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marL="342900" rtl="0" algn="l">
              <a:spcBef>
                <a:spcPts val="640"/>
              </a:spcBef>
              <a:buClr>
                <a:schemeClr val="dk1"/>
              </a:buClr>
              <a:buFont typeface="Arial"/>
              <a:buChar char="•"/>
              <a:defRPr/>
            </a:lvl1pPr>
            <a:lvl2pPr indent="-107950" marL="742950" rtl="0" algn="l">
              <a:spcBef>
                <a:spcPts val="560"/>
              </a:spcBef>
              <a:buClr>
                <a:schemeClr val="dk1"/>
              </a:buClr>
              <a:buFont typeface="Arial"/>
              <a:buChar char="–"/>
              <a:defRPr/>
            </a:lvl2pPr>
            <a:lvl3pPr indent="-76200" marL="1143000" rtl="0" algn="l">
              <a:spcBef>
                <a:spcPts val="480"/>
              </a:spcBef>
              <a:buClr>
                <a:schemeClr val="dk1"/>
              </a:buClr>
              <a:buFont typeface="Arial"/>
              <a:buChar char="•"/>
              <a:defRPr/>
            </a:lvl3pPr>
            <a:lvl4pPr indent="-101600" marL="1600200" rtl="0" algn="l">
              <a:spcBef>
                <a:spcPts val="400"/>
              </a:spcBef>
              <a:buClr>
                <a:schemeClr val="dk1"/>
              </a:buClr>
              <a:buFont typeface="Arial"/>
              <a:buChar char="–"/>
              <a:defRPr/>
            </a:lvl4pPr>
            <a:lvl5pPr indent="-101600" marL="2057400" rtl="0" algn="l">
              <a:spcBef>
                <a:spcPts val="400"/>
              </a:spcBef>
              <a:buClr>
                <a:schemeClr val="dk1"/>
              </a:buClr>
              <a:buFont typeface="Arial"/>
              <a:buChar char="»"/>
              <a:defRPr/>
            </a:lvl5pPr>
            <a:lvl6pPr indent="-101600" marL="2514600" rtl="0" algn="l">
              <a:spcBef>
                <a:spcPts val="400"/>
              </a:spcBef>
              <a:buClr>
                <a:schemeClr val="dk1"/>
              </a:buClr>
              <a:buFont typeface="Arial"/>
              <a:buChar char="•"/>
              <a:defRPr/>
            </a:lvl6pPr>
            <a:lvl7pPr indent="-101600" marL="2971800" rtl="0" algn="l">
              <a:spcBef>
                <a:spcPts val="400"/>
              </a:spcBef>
              <a:buClr>
                <a:schemeClr val="dk1"/>
              </a:buClr>
              <a:buFont typeface="Arial"/>
              <a:buChar char="•"/>
              <a:defRPr/>
            </a:lvl7pPr>
            <a:lvl8pPr indent="-101600" marL="3429000" rtl="0" algn="l">
              <a:spcBef>
                <a:spcPts val="400"/>
              </a:spcBef>
              <a:buClr>
                <a:schemeClr val="dk1"/>
              </a:buClr>
              <a:buFont typeface="Arial"/>
              <a:buChar char="•"/>
              <a:defRPr/>
            </a:lvl8pPr>
            <a:lvl9pPr indent="-101600" marL="3886200" rtl="0" algn="l">
              <a:spcBef>
                <a:spcPts val="400"/>
              </a:spcBef>
              <a:buClr>
                <a:schemeClr val="dk1"/>
              </a:buClr>
              <a:buFont typeface="Arial"/>
              <a:buChar char="•"/>
              <a:defRPr/>
            </a:lvl9pPr>
          </a:lstStyle>
          <a:p/>
        </p:txBody>
      </p:sp>
      <p:sp>
        <p:nvSpPr>
          <p:cNvPr id="26" name="Shape 26"/>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7" name="Shape 2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8" name="Shape 2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Calibri"/>
                <a:ea typeface="Calibri"/>
                <a:cs typeface="Calibri"/>
                <a:sym typeface="Calibri"/>
              </a:defRPr>
            </a:lvl1pPr>
          </a:lstStyle>
          <a:p>
            <a:pPr indent="0" lvl="0" marL="0">
              <a:spcBef>
                <a:spcPts val="0"/>
              </a:spcBef>
              <a:buSzPct val="25000"/>
              <a:buNone/>
            </a:pPr>
            <a:fld id="{00000000-1234-1234-1234-123412341234}" type="slidenum">
              <a:rPr lang="et-EE"/>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ktsiooni päis">
    <p:spTree>
      <p:nvGrpSpPr>
        <p:cNvPr id="29" name="Shape 29"/>
        <p:cNvGrpSpPr/>
        <p:nvPr/>
      </p:nvGrpSpPr>
      <p:grpSpPr>
        <a:xfrm>
          <a:off x="0" y="0"/>
          <a:ext cx="0" cy="0"/>
          <a:chOff x="0" y="0"/>
          <a:chExt cx="0" cy="0"/>
        </a:xfrm>
      </p:grpSpPr>
      <p:sp>
        <p:nvSpPr>
          <p:cNvPr id="30" name="Shape 30"/>
          <p:cNvSpPr txBox="1"/>
          <p:nvPr>
            <p:ph type="title"/>
          </p:nvPr>
        </p:nvSpPr>
        <p:spPr>
          <a:xfrm>
            <a:off x="722312" y="4406900"/>
            <a:ext cx="7772400" cy="1362075"/>
          </a:xfrm>
          <a:prstGeom prst="rect">
            <a:avLst/>
          </a:prstGeom>
          <a:noFill/>
          <a:ln>
            <a:noFill/>
          </a:ln>
        </p:spPr>
        <p:txBody>
          <a:bodyPr anchorCtr="0" anchor="t"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1" name="Shape 31"/>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marL="0" rtl="0">
              <a:spcBef>
                <a:spcPts val="0"/>
              </a:spcBef>
              <a:buClr>
                <a:srgbClr val="888888"/>
              </a:buClr>
              <a:buFont typeface="Calibri"/>
              <a:buNone/>
              <a:defRPr/>
            </a:lvl1pPr>
            <a:lvl2pPr indent="0" marL="457200" rtl="0">
              <a:spcBef>
                <a:spcPts val="0"/>
              </a:spcBef>
              <a:buClr>
                <a:srgbClr val="888888"/>
              </a:buClr>
              <a:buFont typeface="Calibri"/>
              <a:buNone/>
              <a:defRPr/>
            </a:lvl2pPr>
            <a:lvl3pPr indent="0" marL="914400" rtl="0">
              <a:spcBef>
                <a:spcPts val="0"/>
              </a:spcBef>
              <a:buClr>
                <a:srgbClr val="888888"/>
              </a:buClr>
              <a:buFont typeface="Calibri"/>
              <a:buNone/>
              <a:defRPr/>
            </a:lvl3pPr>
            <a:lvl4pPr indent="0" marL="1371600" rtl="0">
              <a:spcBef>
                <a:spcPts val="0"/>
              </a:spcBef>
              <a:buClr>
                <a:srgbClr val="888888"/>
              </a:buClr>
              <a:buFont typeface="Calibri"/>
              <a:buNone/>
              <a:defRPr/>
            </a:lvl4pPr>
            <a:lvl5pPr indent="0" marL="1828800" rtl="0">
              <a:spcBef>
                <a:spcPts val="0"/>
              </a:spcBef>
              <a:buClr>
                <a:srgbClr val="888888"/>
              </a:buClr>
              <a:buFont typeface="Calibri"/>
              <a:buNone/>
              <a:defRPr/>
            </a:lvl5pPr>
            <a:lvl6pPr indent="0" marL="2286000" rtl="0">
              <a:spcBef>
                <a:spcPts val="0"/>
              </a:spcBef>
              <a:buClr>
                <a:srgbClr val="888888"/>
              </a:buClr>
              <a:buFont typeface="Calibri"/>
              <a:buNone/>
              <a:defRPr/>
            </a:lvl6pPr>
            <a:lvl7pPr indent="0" marL="2743200" rtl="0">
              <a:spcBef>
                <a:spcPts val="0"/>
              </a:spcBef>
              <a:buClr>
                <a:srgbClr val="888888"/>
              </a:buClr>
              <a:buFont typeface="Calibri"/>
              <a:buNone/>
              <a:defRPr/>
            </a:lvl7pPr>
            <a:lvl8pPr indent="0" marL="3200400" rtl="0">
              <a:spcBef>
                <a:spcPts val="0"/>
              </a:spcBef>
              <a:buClr>
                <a:srgbClr val="888888"/>
              </a:buClr>
              <a:buFont typeface="Calibri"/>
              <a:buNone/>
              <a:defRPr/>
            </a:lvl8pPr>
            <a:lvl9pPr indent="0" marL="3657600" rtl="0">
              <a:spcBef>
                <a:spcPts val="0"/>
              </a:spcBef>
              <a:buClr>
                <a:srgbClr val="888888"/>
              </a:buClr>
              <a:buFont typeface="Calibri"/>
              <a:buNone/>
              <a:defRPr/>
            </a:lvl9pPr>
          </a:lstStyle>
          <a:p/>
        </p:txBody>
      </p:sp>
      <p:sp>
        <p:nvSpPr>
          <p:cNvPr id="32" name="Shape 3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3" name="Shape 3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4" name="Shape 3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Calibri"/>
                <a:ea typeface="Calibri"/>
                <a:cs typeface="Calibri"/>
                <a:sym typeface="Calibri"/>
              </a:defRPr>
            </a:lvl1pPr>
          </a:lstStyle>
          <a:p>
            <a:pPr indent="0" lvl="0" marL="0">
              <a:spcBef>
                <a:spcPts val="0"/>
              </a:spcBef>
              <a:buSzPct val="25000"/>
              <a:buNone/>
            </a:pPr>
            <a:fld id="{00000000-1234-1234-1234-123412341234}" type="slidenum">
              <a:rPr lang="et-EE"/>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Kaks sisu">
    <p:spTree>
      <p:nvGrpSpPr>
        <p:cNvPr id="35" name="Shape 35"/>
        <p:cNvGrpSpPr/>
        <p:nvPr/>
      </p:nvGrpSpPr>
      <p:grpSpPr>
        <a:xfrm>
          <a:off x="0" y="0"/>
          <a:ext cx="0" cy="0"/>
          <a:chOff x="0" y="0"/>
          <a:chExt cx="0" cy="0"/>
        </a:xfrm>
      </p:grpSpPr>
      <p:sp>
        <p:nvSpPr>
          <p:cNvPr id="36" name="Shape 36"/>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7" name="Shape 37"/>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8" name="Shape 38"/>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9" name="Shape 39"/>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0" name="Shape 40"/>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1" name="Shape 41"/>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Calibri"/>
                <a:ea typeface="Calibri"/>
                <a:cs typeface="Calibri"/>
                <a:sym typeface="Calibri"/>
              </a:defRPr>
            </a:lvl1pPr>
          </a:lstStyle>
          <a:p>
            <a:pPr indent="0" lvl="0" marL="0">
              <a:spcBef>
                <a:spcPts val="0"/>
              </a:spcBef>
              <a:buSzPct val="25000"/>
              <a:buNone/>
            </a:pPr>
            <a:fld id="{00000000-1234-1234-1234-123412341234}" type="slidenum">
              <a:rPr lang="et-EE"/>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Võrdlus">
    <p:spTree>
      <p:nvGrpSpPr>
        <p:cNvPr id="42" name="Shape 42"/>
        <p:cNvGrpSpPr/>
        <p:nvPr/>
      </p:nvGrpSpPr>
      <p:grpSpPr>
        <a:xfrm>
          <a:off x="0" y="0"/>
          <a:ext cx="0" cy="0"/>
          <a:chOff x="0" y="0"/>
          <a:chExt cx="0" cy="0"/>
        </a:xfrm>
      </p:grpSpPr>
      <p:sp>
        <p:nvSpPr>
          <p:cNvPr id="43" name="Shape 43"/>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4" name="Shape 44"/>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45" name="Shape 45"/>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6" name="Shape 46"/>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47" name="Shape 47"/>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8" name="Shape 4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9" name="Shape 4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0" name="Shape 5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Calibri"/>
                <a:ea typeface="Calibri"/>
                <a:cs typeface="Calibri"/>
                <a:sym typeface="Calibri"/>
              </a:defRPr>
            </a:lvl1pPr>
          </a:lstStyle>
          <a:p>
            <a:pPr indent="0" lvl="0" marL="0">
              <a:spcBef>
                <a:spcPts val="0"/>
              </a:spcBef>
              <a:buSzPct val="25000"/>
              <a:buNone/>
            </a:pPr>
            <a:fld id="{00000000-1234-1234-1234-123412341234}" type="slidenum">
              <a:rPr lang="et-EE"/>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Ainult tiitel">
    <p:spTree>
      <p:nvGrpSpPr>
        <p:cNvPr id="51" name="Shape 51"/>
        <p:cNvGrpSpPr/>
        <p:nvPr/>
      </p:nvGrpSpPr>
      <p:grpSpPr>
        <a:xfrm>
          <a:off x="0" y="0"/>
          <a:ext cx="0" cy="0"/>
          <a:chOff x="0" y="0"/>
          <a:chExt cx="0" cy="0"/>
        </a:xfrm>
      </p:grpSpPr>
      <p:sp>
        <p:nvSpPr>
          <p:cNvPr id="52" name="Shape 52"/>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3" name="Shape 53"/>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4" name="Shape 54"/>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5" name="Shape 55"/>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Calibri"/>
                <a:ea typeface="Calibri"/>
                <a:cs typeface="Calibri"/>
                <a:sym typeface="Calibri"/>
              </a:defRPr>
            </a:lvl1pPr>
          </a:lstStyle>
          <a:p>
            <a:pPr indent="0" lvl="0" marL="0">
              <a:spcBef>
                <a:spcPts val="0"/>
              </a:spcBef>
              <a:buSzPct val="25000"/>
              <a:buNone/>
            </a:pPr>
            <a:fld id="{00000000-1234-1234-1234-123412341234}" type="slidenum">
              <a:rPr lang="et-EE"/>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Tühi">
    <p:spTree>
      <p:nvGrpSpPr>
        <p:cNvPr id="56" name="Shape 56"/>
        <p:cNvGrpSpPr/>
        <p:nvPr/>
      </p:nvGrpSpPr>
      <p:grpSpPr>
        <a:xfrm>
          <a:off x="0" y="0"/>
          <a:ext cx="0" cy="0"/>
          <a:chOff x="0" y="0"/>
          <a:chExt cx="0" cy="0"/>
        </a:xfrm>
      </p:grpSpPr>
      <p:sp>
        <p:nvSpPr>
          <p:cNvPr id="57" name="Shape 5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8" name="Shape 5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9" name="Shape 5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Calibri"/>
                <a:ea typeface="Calibri"/>
                <a:cs typeface="Calibri"/>
                <a:sym typeface="Calibri"/>
              </a:defRPr>
            </a:lvl1pPr>
          </a:lstStyle>
          <a:p>
            <a:pPr indent="0" lvl="0" marL="0">
              <a:spcBef>
                <a:spcPts val="0"/>
              </a:spcBef>
              <a:buSzPct val="25000"/>
              <a:buNone/>
            </a:pPr>
            <a:fld id="{00000000-1234-1234-1234-123412341234}" type="slidenum">
              <a:rPr lang="et-EE"/>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ealdisega pilt">
    <p:spTree>
      <p:nvGrpSpPr>
        <p:cNvPr id="60" name="Shape 60"/>
        <p:cNvGrpSpPr/>
        <p:nvPr/>
      </p:nvGrpSpPr>
      <p:grpSpPr>
        <a:xfrm>
          <a:off x="0" y="0"/>
          <a:ext cx="0" cy="0"/>
          <a:chOff x="0" y="0"/>
          <a:chExt cx="0" cy="0"/>
        </a:xfrm>
      </p:grpSpPr>
      <p:sp>
        <p:nvSpPr>
          <p:cNvPr id="61" name="Shape 61"/>
          <p:cNvSpPr txBox="1"/>
          <p:nvPr>
            <p:ph type="title"/>
          </p:nvPr>
        </p:nvSpPr>
        <p:spPr>
          <a:xfrm>
            <a:off x="1792288" y="4800600"/>
            <a:ext cx="5486399" cy="566737"/>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2" name="Shape 62"/>
          <p:cNvSpPr/>
          <p:nvPr>
            <p:ph idx="2" type="pic"/>
          </p:nvPr>
        </p:nvSpPr>
        <p:spPr>
          <a:xfrm>
            <a:off x="1792288" y="612775"/>
            <a:ext cx="5486399" cy="4114800"/>
          </a:xfrm>
          <a:prstGeom prst="rect">
            <a:avLst/>
          </a:prstGeom>
          <a:noFill/>
          <a:ln>
            <a:noFill/>
          </a:ln>
        </p:spPr>
      </p:sp>
      <p:sp>
        <p:nvSpPr>
          <p:cNvPr id="63" name="Shape 63"/>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64" name="Shape 6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5" name="Shape 6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6" name="Shape 6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Calibri"/>
                <a:ea typeface="Calibri"/>
                <a:cs typeface="Calibri"/>
                <a:sym typeface="Calibri"/>
              </a:defRPr>
            </a:lvl1pPr>
          </a:lstStyle>
          <a:p>
            <a:pPr indent="0" lvl="0" marL="0">
              <a:spcBef>
                <a:spcPts val="0"/>
              </a:spcBef>
              <a:buSzPct val="25000"/>
              <a:buNone/>
            </a:pPr>
            <a:fld id="{00000000-1234-1234-1234-123412341234}" type="slidenum">
              <a:rPr lang="et-EE"/>
              <a:t>‹#›</a:t>
            </a:fld>
          </a:p>
        </p:txBody>
      </p:sp>
    </p:spTree>
  </p:cSld>
  <p:clrMapOvr>
    <a:masterClrMapping/>
  </p:clrMapOvr>
</p:sldLayout>
</file>

<file path=ppt/slideMasters/_rels/slideMaster1.xml.rels><?xml version="1.0" encoding="UTF-8" standalone="yes"?><Relationships xmlns="http://schemas.openxmlformats.org/package/2006/relationships"><Relationship Id="rId12"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11" Type="http://schemas.openxmlformats.org/officeDocument/2006/relationships/slideLayout" Target="../slideLayouts/slideLayout11.xml"/><Relationship Id="rId3" Type="http://schemas.openxmlformats.org/officeDocument/2006/relationships/slideLayout" Target="../slideLayouts/slideLayout3.xml"/><Relationship Id="rId9" Type="http://schemas.openxmlformats.org/officeDocument/2006/relationships/slideLayout" Target="../slideLayouts/slideLayout9.xml"/><Relationship Id="rId6" Type="http://schemas.openxmlformats.org/officeDocument/2006/relationships/slideLayout" Target="../slideLayouts/slideLayout6.xml"/><Relationship Id="rId5" Type="http://schemas.openxmlformats.org/officeDocument/2006/relationships/slideLayout" Target="../slideLayouts/slideLayout5.xml"/><Relationship Id="rId8" Type="http://schemas.openxmlformats.org/officeDocument/2006/relationships/slideLayout" Target="../slideLayouts/slideLayout8.xml"/><Relationship Id="rId7"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ctr">
              <a:spcBef>
                <a:spcPts val="0"/>
              </a:spcBef>
              <a:buClr>
                <a:schemeClr val="dk1"/>
              </a:buClr>
              <a:buFont typeface="Calibri"/>
              <a:buNone/>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6" name="Shape 6"/>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marL="342900" marR="0" rtl="0" algn="l">
              <a:spcBef>
                <a:spcPts val="640"/>
              </a:spcBef>
              <a:buClr>
                <a:schemeClr val="dk1"/>
              </a:buClr>
              <a:buFont typeface="Arial"/>
              <a:buChar char="•"/>
              <a:defRPr/>
            </a:lvl1pPr>
            <a:lvl2pPr indent="-107950" marL="742950" marR="0" rtl="0" algn="l">
              <a:spcBef>
                <a:spcPts val="560"/>
              </a:spcBef>
              <a:buClr>
                <a:schemeClr val="dk1"/>
              </a:buClr>
              <a:buFont typeface="Arial"/>
              <a:buChar char="–"/>
              <a:defRPr/>
            </a:lvl2pPr>
            <a:lvl3pPr indent="-76200" marL="1143000" marR="0" rtl="0" algn="l">
              <a:spcBef>
                <a:spcPts val="480"/>
              </a:spcBef>
              <a:buClr>
                <a:schemeClr val="dk1"/>
              </a:buClr>
              <a:buFont typeface="Arial"/>
              <a:buChar char="•"/>
              <a:defRPr/>
            </a:lvl3pPr>
            <a:lvl4pPr indent="-101600" marL="1600200" marR="0" rtl="0" algn="l">
              <a:spcBef>
                <a:spcPts val="400"/>
              </a:spcBef>
              <a:buClr>
                <a:schemeClr val="dk1"/>
              </a:buClr>
              <a:buFont typeface="Arial"/>
              <a:buChar char="–"/>
              <a:defRPr/>
            </a:lvl4pPr>
            <a:lvl5pPr indent="-101600" marL="2057400" marR="0" rtl="0" algn="l">
              <a:spcBef>
                <a:spcPts val="400"/>
              </a:spcBef>
              <a:buClr>
                <a:schemeClr val="dk1"/>
              </a:buClr>
              <a:buFont typeface="Arial"/>
              <a:buChar char="»"/>
              <a:defRPr/>
            </a:lvl5pPr>
            <a:lvl6pPr indent="-101600" marL="2514600" marR="0" rtl="0" algn="l">
              <a:spcBef>
                <a:spcPts val="400"/>
              </a:spcBef>
              <a:buClr>
                <a:schemeClr val="dk1"/>
              </a:buClr>
              <a:buFont typeface="Arial"/>
              <a:buChar char="•"/>
              <a:defRPr/>
            </a:lvl6pPr>
            <a:lvl7pPr indent="-101600" marL="2971800" marR="0" rtl="0" algn="l">
              <a:spcBef>
                <a:spcPts val="400"/>
              </a:spcBef>
              <a:buClr>
                <a:schemeClr val="dk1"/>
              </a:buClr>
              <a:buFont typeface="Arial"/>
              <a:buChar char="•"/>
              <a:defRPr/>
            </a:lvl7pPr>
            <a:lvl8pPr indent="-101600" marL="3429000" marR="0" rtl="0" algn="l">
              <a:spcBef>
                <a:spcPts val="400"/>
              </a:spcBef>
              <a:buClr>
                <a:schemeClr val="dk1"/>
              </a:buClr>
              <a:buFont typeface="Arial"/>
              <a:buChar char="•"/>
              <a:defRPr/>
            </a:lvl8pPr>
            <a:lvl9pPr indent="-101600" marL="3886200" marR="0" rtl="0" algn="l">
              <a:spcBef>
                <a:spcPts val="400"/>
              </a:spcBef>
              <a:buClr>
                <a:schemeClr val="dk1"/>
              </a:buClr>
              <a:buFont typeface="Arial"/>
              <a:buChar char="•"/>
              <a:defRPr/>
            </a:lvl9pPr>
          </a:lstStyle>
          <a:p/>
        </p:txBody>
      </p:sp>
      <p:sp>
        <p:nvSpPr>
          <p:cNvPr id="7" name="Shape 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8" name="Shape 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9" name="Shape 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Calibri"/>
                <a:ea typeface="Calibri"/>
                <a:cs typeface="Calibri"/>
                <a:sym typeface="Calibri"/>
              </a:defRPr>
            </a:lvl1pPr>
          </a:lstStyle>
          <a:p>
            <a:pPr indent="0" lvl="0" marL="0">
              <a:spcBef>
                <a:spcPts val="0"/>
              </a:spcBef>
              <a:buSzPct val="25000"/>
              <a:buNone/>
            </a:pPr>
            <a:fld id="{00000000-1234-1234-1234-123412341234}" type="slidenum">
              <a:rPr lang="et-EE"/>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01.jpg"/><Relationship Id="rId3" Type="http://schemas.openxmlformats.org/officeDocument/2006/relationships/image" Target="../media/image00.jpg"/><Relationship Id="rId5" Type="http://schemas.openxmlformats.org/officeDocument/2006/relationships/image" Target="../media/image0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g"/><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 Id="rId3" Type="http://schemas.openxmlformats.org/officeDocument/2006/relationships/image" Target="../media/image17.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g"/><Relationship Id="rId3"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 Id="rId3" Type="http://schemas.openxmlformats.org/officeDocument/2006/relationships/image" Target="../media/image18.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 Id="rId3" Type="http://schemas.openxmlformats.org/officeDocument/2006/relationships/image" Target="../media/image20.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 Id="rId3" Type="http://schemas.openxmlformats.org/officeDocument/2006/relationships/image" Target="../media/image19.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 Id="rId3"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 Id="rId3" Type="http://schemas.openxmlformats.org/officeDocument/2006/relationships/image" Target="../media/image0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 Id="rId3" Type="http://schemas.openxmlformats.org/officeDocument/2006/relationships/image" Target="../media/image07.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 Id="rId3" Type="http://schemas.openxmlformats.org/officeDocument/2006/relationships/image" Target="../media/image0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 Id="rId3" Type="http://schemas.openxmlformats.org/officeDocument/2006/relationships/image" Target="../media/image03.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 Id="rId3" Type="http://schemas.openxmlformats.org/officeDocument/2006/relationships/image" Target="../media/image09.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 Id="rId3" Type="http://schemas.openxmlformats.org/officeDocument/2006/relationships/image" Target="../media/image05.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 Id="rId3" Type="http://schemas.openxmlformats.org/officeDocument/2006/relationships/image" Target="../media/image08.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g"/><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tile algn="tl" flip="none" tx="0" sx="100000" ty="0" sy="100000"/>
        </a:blipFill>
      </p:bgPr>
    </p:bg>
    <p:spTree>
      <p:nvGrpSpPr>
        <p:cNvPr id="79" name="Shape 79"/>
        <p:cNvGrpSpPr/>
        <p:nvPr/>
      </p:nvGrpSpPr>
      <p:grpSpPr>
        <a:xfrm>
          <a:off x="0" y="0"/>
          <a:ext cx="0" cy="0"/>
          <a:chOff x="0" y="0"/>
          <a:chExt cx="0" cy="0"/>
        </a:xfrm>
      </p:grpSpPr>
      <p:sp>
        <p:nvSpPr>
          <p:cNvPr id="80" name="Shape 80"/>
          <p:cNvSpPr txBox="1"/>
          <p:nvPr>
            <p:ph type="ctrTitle"/>
          </p:nvPr>
        </p:nvSpPr>
        <p:spPr>
          <a:xfrm>
            <a:off x="685800" y="3265450"/>
            <a:ext cx="7772400" cy="1470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baseline="0" i="0" lang="et-EE" sz="4400" u="none" cap="none" strike="noStrike">
                <a:solidFill>
                  <a:schemeClr val="dk1"/>
                </a:solidFill>
                <a:latin typeface="Calibri"/>
                <a:ea typeface="Calibri"/>
                <a:cs typeface="Calibri"/>
                <a:sym typeface="Calibri"/>
              </a:rPr>
              <a:t>Laidoneri pargi kevadtaimed</a:t>
            </a:r>
          </a:p>
        </p:txBody>
      </p:sp>
      <p:sp>
        <p:nvSpPr>
          <p:cNvPr id="81" name="Shape 81"/>
          <p:cNvSpPr txBox="1"/>
          <p:nvPr>
            <p:ph idx="1" type="subTitle"/>
          </p:nvPr>
        </p:nvSpPr>
        <p:spPr>
          <a:xfrm>
            <a:off x="1371600" y="4735475"/>
            <a:ext cx="6400799" cy="1752600"/>
          </a:xfrm>
          <a:prstGeom prst="rect">
            <a:avLst/>
          </a:prstGeom>
          <a:noFill/>
          <a:ln>
            <a:noFill/>
          </a:ln>
        </p:spPr>
        <p:txBody>
          <a:bodyPr anchorCtr="0" anchor="t" bIns="45700" lIns="91425" rIns="91425" tIns="45700">
            <a:noAutofit/>
          </a:bodyPr>
          <a:lstStyle/>
          <a:p>
            <a:pPr indent="0" lvl="0" marL="0" marR="0" rtl="0" algn="ctr">
              <a:spcBef>
                <a:spcPts val="0"/>
              </a:spcBef>
              <a:buClr>
                <a:srgbClr val="888888"/>
              </a:buClr>
              <a:buSzPct val="25000"/>
              <a:buFont typeface="Arial"/>
              <a:buNone/>
            </a:pPr>
            <a:r>
              <a:rPr b="0" baseline="0" i="0" lang="et-EE" sz="1600" u="none" cap="none" strike="noStrike">
                <a:solidFill>
                  <a:srgbClr val="888888"/>
                </a:solidFill>
                <a:latin typeface="Calibri"/>
                <a:ea typeface="Calibri"/>
                <a:cs typeface="Calibri"/>
                <a:sym typeface="Calibri"/>
              </a:rPr>
              <a:t>Koostas: Ivi Rammul</a:t>
            </a:r>
          </a:p>
          <a:p>
            <a:pPr indent="0" lvl="0" marL="0" marR="0" rtl="0" algn="ctr">
              <a:spcBef>
                <a:spcPts val="320"/>
              </a:spcBef>
              <a:buClr>
                <a:srgbClr val="888888"/>
              </a:buClr>
              <a:buSzPct val="25000"/>
              <a:buFont typeface="Arial"/>
              <a:buNone/>
            </a:pPr>
            <a:r>
              <a:rPr b="0" baseline="0" i="0" lang="et-EE" sz="1600" u="none" cap="none" strike="noStrike">
                <a:solidFill>
                  <a:srgbClr val="888888"/>
                </a:solidFill>
                <a:latin typeface="Calibri"/>
                <a:ea typeface="Calibri"/>
                <a:cs typeface="Calibri"/>
                <a:sym typeface="Calibri"/>
              </a:rPr>
              <a:t>Fotod: Ivi Rammul</a:t>
            </a:r>
          </a:p>
        </p:txBody>
      </p:sp>
      <p:pic>
        <p:nvPicPr>
          <p:cNvPr id="82" name="Shape 82"/>
          <p:cNvPicPr preferRelativeResize="0"/>
          <p:nvPr/>
        </p:nvPicPr>
        <p:blipFill rotWithShape="1">
          <a:blip r:embed="rId4">
            <a:alphaModFix/>
          </a:blip>
          <a:srcRect b="0" l="0" r="0" t="0"/>
          <a:stretch/>
        </p:blipFill>
        <p:spPr>
          <a:xfrm>
            <a:off x="2779750" y="1059325"/>
            <a:ext cx="3505200" cy="2629199"/>
          </a:xfrm>
          <a:prstGeom prst="rect">
            <a:avLst/>
          </a:prstGeom>
          <a:noFill/>
          <a:ln>
            <a:noFill/>
          </a:ln>
        </p:spPr>
      </p:pic>
      <p:sp>
        <p:nvSpPr>
          <p:cNvPr id="83" name="Shape 83"/>
          <p:cNvSpPr txBox="1"/>
          <p:nvPr/>
        </p:nvSpPr>
        <p:spPr>
          <a:xfrm>
            <a:off x="1223675" y="118725"/>
            <a:ext cx="5061300" cy="613800"/>
          </a:xfrm>
          <a:prstGeom prst="rect">
            <a:avLst/>
          </a:prstGeom>
          <a:noFill/>
          <a:ln>
            <a:noFill/>
          </a:ln>
        </p:spPr>
        <p:txBody>
          <a:bodyPr anchorCtr="0" anchor="t" bIns="91425" lIns="91425" rIns="91425" tIns="91425">
            <a:noAutofit/>
          </a:bodyPr>
          <a:lstStyle/>
          <a:p>
            <a:pPr>
              <a:spcBef>
                <a:spcPts val="0"/>
              </a:spcBef>
              <a:buNone/>
            </a:pPr>
            <a:r>
              <a:rPr i="1" lang="et-EE" sz="1100">
                <a:solidFill>
                  <a:schemeClr val="dk1"/>
                </a:solidFill>
                <a:latin typeface="Calibri"/>
                <a:ea typeface="Calibri"/>
                <a:cs typeface="Calibri"/>
                <a:sym typeface="Calibri"/>
              </a:rPr>
              <a:t>Õppematerjal on valminud projekti "ESTIC - Sustainable School Policy" raames, mis on saanud toetust EMP ja Norra stipendiumiprogrammist</a:t>
            </a:r>
          </a:p>
        </p:txBody>
      </p:sp>
      <p:pic>
        <p:nvPicPr>
          <p:cNvPr id="84" name="Shape 84"/>
          <p:cNvPicPr preferRelativeResize="0"/>
          <p:nvPr/>
        </p:nvPicPr>
        <p:blipFill>
          <a:blip r:embed="rId5">
            <a:alphaModFix/>
          </a:blip>
          <a:stretch>
            <a:fillRect/>
          </a:stretch>
        </p:blipFill>
        <p:spPr>
          <a:xfrm>
            <a:off x="6242000" y="192544"/>
            <a:ext cx="1287650" cy="492325"/>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 name="Shape 145"/>
        <p:cNvGrpSpPr/>
        <p:nvPr/>
      </p:nvGrpSpPr>
      <p:grpSpPr>
        <a:xfrm>
          <a:off x="0" y="0"/>
          <a:ext cx="0" cy="0"/>
          <a:chOff x="0" y="0"/>
          <a:chExt cx="0" cy="0"/>
        </a:xfrm>
      </p:grpSpPr>
      <p:sp>
        <p:nvSpPr>
          <p:cNvPr id="146" name="Shape 146"/>
          <p:cNvSpPr txBox="1"/>
          <p:nvPr>
            <p:ph type="title"/>
          </p:nvPr>
        </p:nvSpPr>
        <p:spPr>
          <a:xfrm>
            <a:off x="457200" y="273050"/>
            <a:ext cx="3008313" cy="1162049"/>
          </a:xfrm>
          <a:prstGeom prst="rect">
            <a:avLst/>
          </a:prstGeom>
          <a:noFill/>
          <a:ln>
            <a:noFill/>
          </a:ln>
        </p:spPr>
        <p:txBody>
          <a:bodyPr anchorCtr="0" anchor="b" bIns="45700" lIns="91425" rIns="91425" tIns="45700">
            <a:noAutofit/>
          </a:bodyPr>
          <a:lstStyle/>
          <a:p>
            <a:pPr indent="0" lvl="0" marL="0" marR="0" rtl="0" algn="l">
              <a:spcBef>
                <a:spcPts val="0"/>
              </a:spcBef>
              <a:buClr>
                <a:schemeClr val="dk1"/>
              </a:buClr>
              <a:buSzPct val="25000"/>
              <a:buFont typeface="Calibri"/>
              <a:buNone/>
            </a:pPr>
            <a:r>
              <a:rPr b="1" baseline="0" i="0" lang="et-EE" sz="2000" u="none" cap="none" strike="noStrike">
                <a:solidFill>
                  <a:schemeClr val="dk1"/>
                </a:solidFill>
                <a:latin typeface="Calibri"/>
                <a:ea typeface="Calibri"/>
                <a:cs typeface="Calibri"/>
                <a:sym typeface="Calibri"/>
              </a:rPr>
              <a:t>Põld-lõosilm</a:t>
            </a:r>
            <a:br>
              <a:rPr b="1" baseline="0" i="0" lang="et-EE" sz="2000" u="none" cap="none" strike="noStrike">
                <a:solidFill>
                  <a:schemeClr val="dk1"/>
                </a:solidFill>
                <a:latin typeface="Calibri"/>
                <a:ea typeface="Calibri"/>
                <a:cs typeface="Calibri"/>
                <a:sym typeface="Calibri"/>
              </a:rPr>
            </a:br>
            <a:r>
              <a:rPr b="0" baseline="0" i="1" lang="et-EE" sz="2000" u="none" cap="none" strike="noStrike">
                <a:solidFill>
                  <a:schemeClr val="dk1"/>
                </a:solidFill>
                <a:latin typeface="Calibri"/>
                <a:ea typeface="Calibri"/>
                <a:cs typeface="Calibri"/>
                <a:sym typeface="Calibri"/>
              </a:rPr>
              <a:t>(Myosotis arvensis)</a:t>
            </a:r>
          </a:p>
        </p:txBody>
      </p:sp>
      <p:sp>
        <p:nvSpPr>
          <p:cNvPr id="147" name="Shape 147"/>
          <p:cNvSpPr txBox="1"/>
          <p:nvPr>
            <p:ph idx="1" type="body"/>
          </p:nvPr>
        </p:nvSpPr>
        <p:spPr>
          <a:xfrm>
            <a:off x="457200" y="1435100"/>
            <a:ext cx="3008313" cy="4691063"/>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rPr b="1" baseline="0" i="0" lang="et-EE" sz="1400" u="none" cap="none" strike="noStrike">
                <a:solidFill>
                  <a:schemeClr val="dk1"/>
                </a:solidFill>
                <a:latin typeface="Calibri"/>
                <a:ea typeface="Calibri"/>
                <a:cs typeface="Calibri"/>
                <a:sym typeface="Calibri"/>
              </a:rPr>
              <a:t>Õis: </a:t>
            </a:r>
            <a:r>
              <a:rPr b="0" baseline="0" i="0" lang="et-EE" sz="1400" u="none" cap="none" strike="noStrike">
                <a:solidFill>
                  <a:schemeClr val="dk1"/>
                </a:solidFill>
                <a:latin typeface="Calibri"/>
                <a:ea typeface="Calibri"/>
                <a:cs typeface="Calibri"/>
                <a:sym typeface="Calibri"/>
              </a:rPr>
              <a:t>Kroonlehed helesinised.</a:t>
            </a:r>
          </a:p>
          <a:p>
            <a:pPr indent="0" lvl="0" marL="0" marR="0" rtl="0" algn="l">
              <a:spcBef>
                <a:spcPts val="280"/>
              </a:spcBef>
              <a:buClr>
                <a:schemeClr val="dk1"/>
              </a:buClr>
              <a:buSzPct val="25000"/>
              <a:buFont typeface="Arial"/>
              <a:buNone/>
            </a:pPr>
            <a:r>
              <a:rPr b="1" baseline="0" i="0" lang="et-EE" sz="1400" u="none" cap="none" strike="noStrike">
                <a:solidFill>
                  <a:schemeClr val="dk1"/>
                </a:solidFill>
                <a:latin typeface="Calibri"/>
                <a:ea typeface="Calibri"/>
                <a:cs typeface="Calibri"/>
                <a:sym typeface="Calibri"/>
              </a:rPr>
              <a:t>Vars:</a:t>
            </a:r>
            <a:r>
              <a:rPr b="0" baseline="0" i="0" lang="et-EE" sz="1400" u="none" cap="none" strike="noStrike">
                <a:solidFill>
                  <a:schemeClr val="dk1"/>
                </a:solidFill>
                <a:latin typeface="Calibri"/>
                <a:ea typeface="Calibri"/>
                <a:cs typeface="Calibri"/>
                <a:sym typeface="Calibri"/>
              </a:rPr>
              <a:t> Varsi on ühel taimel enamasti mitu, nad on lihtsad või juba alusel harunenud ning karvas</a:t>
            </a:r>
          </a:p>
          <a:p>
            <a:pPr indent="0" lvl="0" marL="0" marR="0" rtl="0" algn="l">
              <a:spcBef>
                <a:spcPts val="280"/>
              </a:spcBef>
              <a:buClr>
                <a:schemeClr val="dk1"/>
              </a:buClr>
              <a:buSzPct val="25000"/>
              <a:buFont typeface="Arial"/>
              <a:buNone/>
            </a:pPr>
            <a:r>
              <a:rPr b="1" baseline="0" i="0" lang="et-EE" sz="1400" u="none" cap="none" strike="noStrike">
                <a:solidFill>
                  <a:schemeClr val="dk1"/>
                </a:solidFill>
                <a:latin typeface="Calibri"/>
                <a:ea typeface="Calibri"/>
                <a:cs typeface="Calibri"/>
                <a:sym typeface="Calibri"/>
              </a:rPr>
              <a:t>Leht:</a:t>
            </a:r>
            <a:r>
              <a:rPr b="0" baseline="0" i="0" lang="et-EE" sz="1400" u="none" cap="none" strike="noStrike">
                <a:solidFill>
                  <a:schemeClr val="dk1"/>
                </a:solidFill>
                <a:latin typeface="Calibri"/>
                <a:ea typeface="Calibri"/>
                <a:cs typeface="Calibri"/>
                <a:sym typeface="Calibri"/>
              </a:rPr>
              <a:t> Mõlajad või keeljad tömbi või lühidalt teritunud tipuga karedakarvalised lihtlehed. Pikkus on 1-4 (7) cm, laius 0,5-1,5 cm</a:t>
            </a:r>
          </a:p>
        </p:txBody>
      </p:sp>
      <p:pic>
        <p:nvPicPr>
          <p:cNvPr id="148" name="Shape 148"/>
          <p:cNvPicPr preferRelativeResize="0"/>
          <p:nvPr>
            <p:ph idx="2" type="body"/>
          </p:nvPr>
        </p:nvPicPr>
        <p:blipFill rotWithShape="1">
          <a:blip r:embed="rId3">
            <a:alphaModFix/>
          </a:blip>
          <a:srcRect b="0" l="0" r="0" t="0"/>
          <a:stretch/>
        </p:blipFill>
        <p:spPr>
          <a:xfrm>
            <a:off x="3575050" y="1282700"/>
            <a:ext cx="5111750" cy="3833811"/>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x="0" y="0"/>
          <a:ext cx="0" cy="0"/>
          <a:chOff x="0" y="0"/>
          <a:chExt cx="0" cy="0"/>
        </a:xfrm>
      </p:grpSpPr>
      <p:sp>
        <p:nvSpPr>
          <p:cNvPr id="153" name="Shape 153"/>
          <p:cNvSpPr txBox="1"/>
          <p:nvPr>
            <p:ph type="title"/>
          </p:nvPr>
        </p:nvSpPr>
        <p:spPr>
          <a:xfrm>
            <a:off x="457200" y="273050"/>
            <a:ext cx="3008313" cy="1162049"/>
          </a:xfrm>
          <a:prstGeom prst="rect">
            <a:avLst/>
          </a:prstGeom>
          <a:noFill/>
          <a:ln>
            <a:noFill/>
          </a:ln>
        </p:spPr>
        <p:txBody>
          <a:bodyPr anchorCtr="0" anchor="b" bIns="45700" lIns="91425" rIns="91425" tIns="45700">
            <a:noAutofit/>
          </a:bodyPr>
          <a:lstStyle/>
          <a:p>
            <a:pPr indent="0" lvl="0" marL="0" marR="0" rtl="0" algn="l">
              <a:spcBef>
                <a:spcPts val="0"/>
              </a:spcBef>
              <a:buClr>
                <a:schemeClr val="dk1"/>
              </a:buClr>
              <a:buSzPct val="25000"/>
              <a:buFont typeface="Calibri"/>
              <a:buNone/>
            </a:pPr>
            <a:r>
              <a:rPr b="1" baseline="0" i="0" lang="et-EE" sz="2000" u="none" cap="none" strike="noStrike">
                <a:solidFill>
                  <a:schemeClr val="dk1"/>
                </a:solidFill>
                <a:latin typeface="Calibri"/>
                <a:ea typeface="Calibri"/>
                <a:cs typeface="Calibri"/>
                <a:sym typeface="Calibri"/>
              </a:rPr>
              <a:t>Harilik jänesekapsas</a:t>
            </a:r>
            <a:br>
              <a:rPr b="1" baseline="0" i="0" lang="et-EE" sz="2000" u="none" cap="none" strike="noStrike">
                <a:solidFill>
                  <a:schemeClr val="dk1"/>
                </a:solidFill>
                <a:latin typeface="Calibri"/>
                <a:ea typeface="Calibri"/>
                <a:cs typeface="Calibri"/>
                <a:sym typeface="Calibri"/>
              </a:rPr>
            </a:br>
            <a:r>
              <a:rPr b="0" baseline="0" i="1" lang="et-EE" sz="2000" u="none" cap="none" strike="noStrike">
                <a:solidFill>
                  <a:schemeClr val="dk1"/>
                </a:solidFill>
                <a:latin typeface="Calibri"/>
                <a:ea typeface="Calibri"/>
                <a:cs typeface="Calibri"/>
                <a:sym typeface="Calibri"/>
              </a:rPr>
              <a:t>(Oxalis acetosella)</a:t>
            </a:r>
          </a:p>
        </p:txBody>
      </p:sp>
      <p:sp>
        <p:nvSpPr>
          <p:cNvPr id="154" name="Shape 154"/>
          <p:cNvSpPr txBox="1"/>
          <p:nvPr>
            <p:ph idx="1" type="body"/>
          </p:nvPr>
        </p:nvSpPr>
        <p:spPr>
          <a:xfrm>
            <a:off x="457200" y="1435100"/>
            <a:ext cx="3008313" cy="4691063"/>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rPr b="1" baseline="0" i="0" lang="et-EE" sz="1400" u="none" cap="none" strike="noStrike">
                <a:solidFill>
                  <a:schemeClr val="dk1"/>
                </a:solidFill>
                <a:latin typeface="Calibri"/>
                <a:ea typeface="Calibri"/>
                <a:cs typeface="Calibri"/>
                <a:sym typeface="Calibri"/>
              </a:rPr>
              <a:t>Õis: </a:t>
            </a:r>
            <a:r>
              <a:rPr b="0" baseline="0" i="0" lang="et-EE" sz="1400" u="none" cap="none" strike="noStrike">
                <a:solidFill>
                  <a:schemeClr val="dk1"/>
                </a:solidFill>
                <a:latin typeface="Calibri"/>
                <a:ea typeface="Calibri"/>
                <a:cs typeface="Calibri"/>
                <a:sym typeface="Calibri"/>
              </a:rPr>
              <a:t> valge, mõnikord roosakas või lillakas, alusel kollaka laiguga, sageli tumedamate soontega. Kroonlehed 1…1,6 cm pikad ja 5…7 mm laiad. Õied asuvad üksikult pika rao tipus.</a:t>
            </a:r>
          </a:p>
          <a:p>
            <a:pPr indent="0" lvl="0" marL="0" marR="0" rtl="0" algn="l">
              <a:spcBef>
                <a:spcPts val="280"/>
              </a:spcBef>
              <a:buClr>
                <a:schemeClr val="dk1"/>
              </a:buClr>
              <a:buSzPct val="25000"/>
              <a:buFont typeface="Arial"/>
              <a:buNone/>
            </a:pPr>
            <a:r>
              <a:rPr b="1" baseline="0" i="0" lang="et-EE" sz="1400" u="none" cap="none" strike="noStrike">
                <a:solidFill>
                  <a:schemeClr val="dk1"/>
                </a:solidFill>
                <a:latin typeface="Calibri"/>
                <a:ea typeface="Calibri"/>
                <a:cs typeface="Calibri"/>
                <a:sym typeface="Calibri"/>
              </a:rPr>
              <a:t>Leht:</a:t>
            </a:r>
            <a:r>
              <a:rPr b="0" baseline="0" i="0" lang="et-EE" sz="1400" u="none" cap="none" strike="noStrike">
                <a:solidFill>
                  <a:schemeClr val="dk1"/>
                </a:solidFill>
                <a:latin typeface="Calibri"/>
                <a:ea typeface="Calibri"/>
                <a:cs typeface="Calibri"/>
                <a:sym typeface="Calibri"/>
              </a:rPr>
              <a:t> Kolmetised juurmised pikarootsulised liitlehed. Lehekesed äraspidi munajad</a:t>
            </a:r>
          </a:p>
          <a:p>
            <a:pPr indent="0" lvl="0" marL="0" marR="0" rtl="0" algn="l">
              <a:spcBef>
                <a:spcPts val="280"/>
              </a:spcBef>
              <a:buClr>
                <a:schemeClr val="dk1"/>
              </a:buClr>
              <a:buSzPct val="25000"/>
              <a:buFont typeface="Arial"/>
              <a:buNone/>
            </a:pPr>
            <a:r>
              <a:rPr b="0" baseline="0" i="0" lang="et-EE" sz="1400" u="none" cap="none" strike="noStrike">
                <a:solidFill>
                  <a:schemeClr val="dk1"/>
                </a:solidFill>
                <a:latin typeface="Calibri"/>
                <a:ea typeface="Calibri"/>
                <a:cs typeface="Calibri"/>
                <a:sym typeface="Calibri"/>
              </a:rPr>
              <a:t>Kogu taime maapealne osa on hapukas, mistõttu taime kasutatakse salatite ja suppide valmistaiseks.</a:t>
            </a:r>
          </a:p>
        </p:txBody>
      </p:sp>
      <p:pic>
        <p:nvPicPr>
          <p:cNvPr id="155" name="Shape 155"/>
          <p:cNvPicPr preferRelativeResize="0"/>
          <p:nvPr>
            <p:ph idx="2" type="body"/>
          </p:nvPr>
        </p:nvPicPr>
        <p:blipFill rotWithShape="1">
          <a:blip r:embed="rId3">
            <a:alphaModFix/>
          </a:blip>
          <a:srcRect b="0" l="0" r="0" t="0"/>
          <a:stretch/>
        </p:blipFill>
        <p:spPr>
          <a:xfrm>
            <a:off x="5334000" y="4114800"/>
            <a:ext cx="3657600" cy="2743199"/>
          </a:xfrm>
          <a:prstGeom prst="rect">
            <a:avLst/>
          </a:prstGeom>
          <a:noFill/>
          <a:ln>
            <a:noFill/>
          </a:ln>
        </p:spPr>
      </p:pic>
      <p:pic>
        <p:nvPicPr>
          <p:cNvPr id="156" name="Shape 156"/>
          <p:cNvPicPr preferRelativeResize="0"/>
          <p:nvPr/>
        </p:nvPicPr>
        <p:blipFill rotWithShape="1">
          <a:blip r:embed="rId4">
            <a:alphaModFix/>
          </a:blip>
          <a:srcRect b="0" l="0" r="0" t="0"/>
          <a:stretch/>
        </p:blipFill>
        <p:spPr>
          <a:xfrm>
            <a:off x="3733800" y="381000"/>
            <a:ext cx="4786312" cy="358927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x="0" y="0"/>
          <a:ext cx="0" cy="0"/>
          <a:chOff x="0" y="0"/>
          <a:chExt cx="0" cy="0"/>
        </a:xfrm>
      </p:grpSpPr>
      <p:sp>
        <p:nvSpPr>
          <p:cNvPr id="161" name="Shape 161"/>
          <p:cNvSpPr txBox="1"/>
          <p:nvPr>
            <p:ph type="title"/>
          </p:nvPr>
        </p:nvSpPr>
        <p:spPr>
          <a:xfrm>
            <a:off x="457200" y="273050"/>
            <a:ext cx="3008313" cy="1162049"/>
          </a:xfrm>
          <a:prstGeom prst="rect">
            <a:avLst/>
          </a:prstGeom>
          <a:noFill/>
          <a:ln>
            <a:noFill/>
          </a:ln>
        </p:spPr>
        <p:txBody>
          <a:bodyPr anchorCtr="0" anchor="b" bIns="45700" lIns="91425" rIns="91425" tIns="45700">
            <a:noAutofit/>
          </a:bodyPr>
          <a:lstStyle/>
          <a:p>
            <a:pPr indent="0" lvl="0" marL="0" marR="0" rtl="0" algn="l">
              <a:spcBef>
                <a:spcPts val="0"/>
              </a:spcBef>
              <a:buClr>
                <a:schemeClr val="dk1"/>
              </a:buClr>
              <a:buSzPct val="25000"/>
              <a:buFont typeface="Calibri"/>
              <a:buNone/>
            </a:pPr>
            <a:r>
              <a:rPr b="1" baseline="0" i="0" lang="et-EE" sz="2000" u="none" cap="none" strike="noStrike">
                <a:solidFill>
                  <a:schemeClr val="dk1"/>
                </a:solidFill>
                <a:latin typeface="Calibri"/>
                <a:ea typeface="Calibri"/>
                <a:cs typeface="Calibri"/>
                <a:sym typeface="Calibri"/>
              </a:rPr>
              <a:t>Ussilakk</a:t>
            </a:r>
            <a:br>
              <a:rPr b="1" baseline="0" i="0" lang="et-EE" sz="2000" u="none" cap="none" strike="noStrike">
                <a:solidFill>
                  <a:schemeClr val="dk1"/>
                </a:solidFill>
                <a:latin typeface="Calibri"/>
                <a:ea typeface="Calibri"/>
                <a:cs typeface="Calibri"/>
                <a:sym typeface="Calibri"/>
              </a:rPr>
            </a:br>
            <a:r>
              <a:rPr b="0" baseline="0" i="1" lang="et-EE" sz="2000" u="none" cap="none" strike="noStrike">
                <a:solidFill>
                  <a:schemeClr val="dk1"/>
                </a:solidFill>
                <a:latin typeface="Calibri"/>
                <a:ea typeface="Calibri"/>
                <a:cs typeface="Calibri"/>
                <a:sym typeface="Calibri"/>
              </a:rPr>
              <a:t>(Paris quadrifolia)</a:t>
            </a:r>
          </a:p>
        </p:txBody>
      </p:sp>
      <p:sp>
        <p:nvSpPr>
          <p:cNvPr id="162" name="Shape 162"/>
          <p:cNvSpPr txBox="1"/>
          <p:nvPr>
            <p:ph idx="1" type="body"/>
          </p:nvPr>
        </p:nvSpPr>
        <p:spPr>
          <a:xfrm>
            <a:off x="457200" y="1435100"/>
            <a:ext cx="3008313" cy="4691063"/>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rPr b="1" baseline="0" i="0" lang="et-EE" sz="1400" u="none" cap="none" strike="noStrike">
                <a:solidFill>
                  <a:schemeClr val="dk1"/>
                </a:solidFill>
                <a:latin typeface="Calibri"/>
                <a:ea typeface="Calibri"/>
                <a:cs typeface="Calibri"/>
                <a:sym typeface="Calibri"/>
              </a:rPr>
              <a:t>Õis:</a:t>
            </a:r>
            <a:r>
              <a:rPr b="0" baseline="0" i="0" lang="et-EE" sz="1400" u="none" cap="none" strike="noStrike">
                <a:solidFill>
                  <a:schemeClr val="dk1"/>
                </a:solidFill>
                <a:latin typeface="Calibri"/>
                <a:ea typeface="Calibri"/>
                <a:cs typeface="Calibri"/>
                <a:sym typeface="Calibri"/>
              </a:rPr>
              <a:t> Vaid üks tipmine õis. </a:t>
            </a:r>
          </a:p>
          <a:p>
            <a:pPr indent="0" lvl="0" marL="0" marR="0" rtl="0" algn="l">
              <a:spcBef>
                <a:spcPts val="280"/>
              </a:spcBef>
              <a:buClr>
                <a:schemeClr val="dk1"/>
              </a:buClr>
              <a:buSzPct val="25000"/>
              <a:buFont typeface="Arial"/>
              <a:buNone/>
            </a:pPr>
            <a:r>
              <a:rPr b="1" baseline="0" i="0" lang="et-EE" sz="1400" u="none" cap="none" strike="noStrike">
                <a:solidFill>
                  <a:schemeClr val="dk1"/>
                </a:solidFill>
                <a:latin typeface="Calibri"/>
                <a:ea typeface="Calibri"/>
                <a:cs typeface="Calibri"/>
                <a:sym typeface="Calibri"/>
              </a:rPr>
              <a:t>Leht: </a:t>
            </a:r>
            <a:r>
              <a:rPr b="0" baseline="0" i="0" lang="et-EE" sz="1400" u="none" cap="none" strike="noStrike">
                <a:solidFill>
                  <a:schemeClr val="dk1"/>
                </a:solidFill>
                <a:latin typeface="Calibri"/>
                <a:ea typeface="Calibri"/>
                <a:cs typeface="Calibri"/>
                <a:sym typeface="Calibri"/>
              </a:rPr>
              <a:t>Varre tipus männasena 4 (5...8) äraspidimunajat terava tipuga terveservalist lihtlehte.</a:t>
            </a:r>
          </a:p>
          <a:p>
            <a:pPr indent="0" lvl="0" marL="0" marR="0" rtl="0" algn="l">
              <a:spcBef>
                <a:spcPts val="280"/>
              </a:spcBef>
              <a:buClr>
                <a:schemeClr val="dk1"/>
              </a:buClr>
              <a:buSzPct val="25000"/>
              <a:buFont typeface="Arial"/>
              <a:buNone/>
            </a:pPr>
            <a:r>
              <a:rPr b="0" baseline="0" i="0" lang="et-EE" sz="1400" u="none" cap="none" strike="noStrike">
                <a:solidFill>
                  <a:schemeClr val="dk1"/>
                </a:solidFill>
                <a:latin typeface="Calibri"/>
                <a:ea typeface="Calibri"/>
                <a:cs typeface="Calibri"/>
                <a:sym typeface="Calibri"/>
              </a:rPr>
              <a:t>Kõik taime osad on mürgised.</a:t>
            </a:r>
          </a:p>
        </p:txBody>
      </p:sp>
      <p:pic>
        <p:nvPicPr>
          <p:cNvPr id="163" name="Shape 163"/>
          <p:cNvPicPr preferRelativeResize="0"/>
          <p:nvPr>
            <p:ph idx="2" type="body"/>
          </p:nvPr>
        </p:nvPicPr>
        <p:blipFill rotWithShape="1">
          <a:blip r:embed="rId3">
            <a:alphaModFix/>
          </a:blip>
          <a:srcRect b="0" l="0" r="0" t="0"/>
          <a:stretch/>
        </p:blipFill>
        <p:spPr>
          <a:xfrm>
            <a:off x="3575050" y="1282700"/>
            <a:ext cx="5111750" cy="3833811"/>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txBox="1"/>
          <p:nvPr>
            <p:ph type="title"/>
          </p:nvPr>
        </p:nvSpPr>
        <p:spPr>
          <a:xfrm>
            <a:off x="457200" y="273050"/>
            <a:ext cx="3008313" cy="1162049"/>
          </a:xfrm>
          <a:prstGeom prst="rect">
            <a:avLst/>
          </a:prstGeom>
          <a:noFill/>
          <a:ln>
            <a:noFill/>
          </a:ln>
        </p:spPr>
        <p:txBody>
          <a:bodyPr anchorCtr="0" anchor="b" bIns="45700" lIns="91425" rIns="91425" tIns="45700">
            <a:noAutofit/>
          </a:bodyPr>
          <a:lstStyle/>
          <a:p>
            <a:pPr indent="0" lvl="0" marL="0" marR="0" rtl="0" algn="l">
              <a:spcBef>
                <a:spcPts val="0"/>
              </a:spcBef>
              <a:buClr>
                <a:schemeClr val="dk1"/>
              </a:buClr>
              <a:buSzPct val="25000"/>
              <a:buFont typeface="Calibri"/>
              <a:buNone/>
            </a:pPr>
            <a:r>
              <a:rPr b="1" baseline="0" i="0" lang="et-EE" sz="2000" u="none" cap="none" strike="noStrike">
                <a:solidFill>
                  <a:schemeClr val="dk1"/>
                </a:solidFill>
                <a:latin typeface="Calibri"/>
                <a:ea typeface="Calibri"/>
                <a:cs typeface="Calibri"/>
                <a:sym typeface="Calibri"/>
              </a:rPr>
              <a:t>Harilik lõokannus  </a:t>
            </a:r>
            <a:br>
              <a:rPr b="1" baseline="0" i="0" lang="et-EE" sz="2000" u="none" cap="none" strike="noStrike">
                <a:solidFill>
                  <a:schemeClr val="dk1"/>
                </a:solidFill>
                <a:latin typeface="Calibri"/>
                <a:ea typeface="Calibri"/>
                <a:cs typeface="Calibri"/>
                <a:sym typeface="Calibri"/>
              </a:rPr>
            </a:br>
            <a:r>
              <a:rPr b="0" baseline="0" i="0" lang="et-EE" sz="2000" u="none" cap="none" strike="noStrike">
                <a:solidFill>
                  <a:schemeClr val="dk1"/>
                </a:solidFill>
                <a:latin typeface="Calibri"/>
                <a:ea typeface="Calibri"/>
                <a:cs typeface="Calibri"/>
                <a:sym typeface="Calibri"/>
              </a:rPr>
              <a:t>(</a:t>
            </a:r>
            <a:r>
              <a:rPr b="0" baseline="0" i="1" lang="et-EE" sz="2000" u="none" cap="none" strike="noStrike">
                <a:solidFill>
                  <a:schemeClr val="dk1"/>
                </a:solidFill>
                <a:latin typeface="Calibri"/>
                <a:ea typeface="Calibri"/>
                <a:cs typeface="Calibri"/>
                <a:sym typeface="Calibri"/>
              </a:rPr>
              <a:t>Corydalis solida </a:t>
            </a:r>
            <a:r>
              <a:rPr b="0" baseline="0" i="0" lang="et-EE" sz="2000" u="none" cap="none" strike="noStrike">
                <a:solidFill>
                  <a:schemeClr val="dk1"/>
                </a:solidFill>
                <a:latin typeface="Calibri"/>
                <a:ea typeface="Calibri"/>
                <a:cs typeface="Calibri"/>
                <a:sym typeface="Calibri"/>
              </a:rPr>
              <a:t>)</a:t>
            </a:r>
          </a:p>
        </p:txBody>
      </p:sp>
      <p:sp>
        <p:nvSpPr>
          <p:cNvPr id="169" name="Shape 169"/>
          <p:cNvSpPr txBox="1"/>
          <p:nvPr>
            <p:ph idx="1" type="body"/>
          </p:nvPr>
        </p:nvSpPr>
        <p:spPr>
          <a:xfrm>
            <a:off x="457200" y="1435100"/>
            <a:ext cx="3008313" cy="4691063"/>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rPr b="1" baseline="0" i="0" lang="et-EE" sz="1400" u="none" cap="none" strike="noStrike">
                <a:solidFill>
                  <a:schemeClr val="dk1"/>
                </a:solidFill>
                <a:latin typeface="Calibri"/>
                <a:ea typeface="Calibri"/>
                <a:cs typeface="Calibri"/>
                <a:sym typeface="Calibri"/>
              </a:rPr>
              <a:t>Õis: </a:t>
            </a:r>
            <a:r>
              <a:rPr b="0" baseline="0" i="0" lang="et-EE" sz="1400" u="none" cap="none" strike="noStrike">
                <a:solidFill>
                  <a:schemeClr val="dk1"/>
                </a:solidFill>
                <a:latin typeface="Calibri"/>
                <a:ea typeface="Calibri"/>
                <a:cs typeface="Calibri"/>
                <a:sym typeface="Calibri"/>
              </a:rPr>
              <a:t>Lehtede kohal tihedasse õisikusse koondunud pika kannusega lillakad õied. Lõokannus õitseb väga lühikest aega.</a:t>
            </a:r>
          </a:p>
          <a:p>
            <a:pPr indent="0" lvl="0" marL="0" marR="0" rtl="0" algn="l">
              <a:spcBef>
                <a:spcPts val="280"/>
              </a:spcBef>
              <a:buClr>
                <a:schemeClr val="dk1"/>
              </a:buClr>
              <a:buSzPct val="25000"/>
              <a:buFont typeface="Arial"/>
              <a:buNone/>
            </a:pPr>
            <a:r>
              <a:rPr b="1" baseline="0" i="0" lang="et-EE" sz="1400" u="none" cap="none" strike="noStrike">
                <a:solidFill>
                  <a:schemeClr val="dk1"/>
                </a:solidFill>
                <a:latin typeface="Calibri"/>
                <a:ea typeface="Calibri"/>
                <a:cs typeface="Calibri"/>
                <a:sym typeface="Calibri"/>
              </a:rPr>
              <a:t>Leht:</a:t>
            </a:r>
            <a:r>
              <a:rPr b="0" baseline="0" i="0" lang="et-EE" sz="1400" u="none" cap="none" strike="noStrike">
                <a:solidFill>
                  <a:schemeClr val="dk1"/>
                </a:solidFill>
                <a:latin typeface="Calibri"/>
                <a:ea typeface="Calibri"/>
                <a:cs typeface="Calibri"/>
                <a:sym typeface="Calibri"/>
              </a:rPr>
              <a:t> sügavalt lõhestunud õrnad lehed</a:t>
            </a:r>
          </a:p>
        </p:txBody>
      </p:sp>
      <p:pic>
        <p:nvPicPr>
          <p:cNvPr id="170" name="Shape 170"/>
          <p:cNvPicPr preferRelativeResize="0"/>
          <p:nvPr/>
        </p:nvPicPr>
        <p:blipFill rotWithShape="1">
          <a:blip r:embed="rId3">
            <a:alphaModFix/>
          </a:blip>
          <a:srcRect b="0" l="0" r="0" t="0"/>
          <a:stretch/>
        </p:blipFill>
        <p:spPr>
          <a:xfrm>
            <a:off x="4572000" y="3657600"/>
            <a:ext cx="4044950" cy="3033712"/>
          </a:xfrm>
          <a:prstGeom prst="rect">
            <a:avLst/>
          </a:prstGeom>
          <a:noFill/>
          <a:ln>
            <a:noFill/>
          </a:ln>
        </p:spPr>
      </p:pic>
      <p:pic>
        <p:nvPicPr>
          <p:cNvPr id="171" name="Shape 171"/>
          <p:cNvPicPr preferRelativeResize="0"/>
          <p:nvPr>
            <p:ph idx="2" type="body"/>
          </p:nvPr>
        </p:nvPicPr>
        <p:blipFill rotWithShape="1">
          <a:blip r:embed="rId4">
            <a:alphaModFix/>
          </a:blip>
          <a:srcRect b="0" l="0" r="0" t="0"/>
          <a:stretch/>
        </p:blipFill>
        <p:spPr>
          <a:xfrm>
            <a:off x="3581400" y="152400"/>
            <a:ext cx="5111750" cy="3833812"/>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x="0" y="0"/>
          <a:ext cx="0" cy="0"/>
          <a:chOff x="0" y="0"/>
          <a:chExt cx="0" cy="0"/>
        </a:xfrm>
      </p:grpSpPr>
      <p:sp>
        <p:nvSpPr>
          <p:cNvPr id="176" name="Shape 176"/>
          <p:cNvSpPr txBox="1"/>
          <p:nvPr>
            <p:ph type="title"/>
          </p:nvPr>
        </p:nvSpPr>
        <p:spPr>
          <a:xfrm>
            <a:off x="457200" y="273050"/>
            <a:ext cx="3008313" cy="1162049"/>
          </a:xfrm>
          <a:prstGeom prst="rect">
            <a:avLst/>
          </a:prstGeom>
          <a:noFill/>
          <a:ln>
            <a:noFill/>
          </a:ln>
        </p:spPr>
        <p:txBody>
          <a:bodyPr anchorCtr="0" anchor="b" bIns="45700" lIns="91425" rIns="91425" tIns="45700">
            <a:noAutofit/>
          </a:bodyPr>
          <a:lstStyle/>
          <a:p>
            <a:pPr indent="0" lvl="0" marL="0" marR="0" rtl="0" algn="l">
              <a:spcBef>
                <a:spcPts val="0"/>
              </a:spcBef>
              <a:buClr>
                <a:schemeClr val="dk1"/>
              </a:buClr>
              <a:buSzPct val="25000"/>
              <a:buFont typeface="Calibri"/>
              <a:buNone/>
            </a:pPr>
            <a:r>
              <a:rPr b="1" baseline="0" i="0" lang="et-EE" sz="2000" u="none" cap="none" strike="noStrike">
                <a:solidFill>
                  <a:schemeClr val="dk1"/>
                </a:solidFill>
                <a:latin typeface="Calibri"/>
                <a:ea typeface="Calibri"/>
                <a:cs typeface="Calibri"/>
                <a:sym typeface="Calibri"/>
              </a:rPr>
              <a:t>Silla ehk siniliilia </a:t>
            </a:r>
            <a:br>
              <a:rPr b="1" baseline="0" i="0" lang="et-EE" sz="2000" u="none" cap="none" strike="noStrike">
                <a:solidFill>
                  <a:schemeClr val="dk1"/>
                </a:solidFill>
                <a:latin typeface="Calibri"/>
                <a:ea typeface="Calibri"/>
                <a:cs typeface="Calibri"/>
                <a:sym typeface="Calibri"/>
              </a:rPr>
            </a:br>
            <a:r>
              <a:rPr b="1" baseline="0" i="0" lang="et-EE" sz="2000" u="none" cap="none" strike="noStrike">
                <a:solidFill>
                  <a:schemeClr val="dk1"/>
                </a:solidFill>
                <a:latin typeface="Calibri"/>
                <a:ea typeface="Calibri"/>
                <a:cs typeface="Calibri"/>
                <a:sym typeface="Calibri"/>
              </a:rPr>
              <a:t> </a:t>
            </a:r>
            <a:r>
              <a:rPr b="0" baseline="0" i="0" lang="et-EE" sz="2000" u="none" cap="none" strike="noStrike">
                <a:solidFill>
                  <a:schemeClr val="dk1"/>
                </a:solidFill>
                <a:latin typeface="Calibri"/>
                <a:ea typeface="Calibri"/>
                <a:cs typeface="Calibri"/>
                <a:sym typeface="Calibri"/>
              </a:rPr>
              <a:t>(</a:t>
            </a:r>
            <a:r>
              <a:rPr b="0" baseline="0" i="1" lang="et-EE" sz="2000" u="none" cap="none" strike="noStrike">
                <a:solidFill>
                  <a:schemeClr val="dk1"/>
                </a:solidFill>
                <a:latin typeface="Calibri"/>
                <a:ea typeface="Calibri"/>
                <a:cs typeface="Calibri"/>
                <a:sym typeface="Calibri"/>
              </a:rPr>
              <a:t>Scilla siberica</a:t>
            </a:r>
            <a:r>
              <a:rPr b="0" baseline="0" i="0" lang="et-EE" sz="2000" u="none" cap="none" strike="noStrike">
                <a:solidFill>
                  <a:schemeClr val="dk1"/>
                </a:solidFill>
                <a:latin typeface="Calibri"/>
                <a:ea typeface="Calibri"/>
                <a:cs typeface="Calibri"/>
                <a:sym typeface="Calibri"/>
              </a:rPr>
              <a:t>)</a:t>
            </a:r>
          </a:p>
        </p:txBody>
      </p:sp>
      <p:sp>
        <p:nvSpPr>
          <p:cNvPr id="177" name="Shape 177"/>
          <p:cNvSpPr txBox="1"/>
          <p:nvPr>
            <p:ph idx="1" type="body"/>
          </p:nvPr>
        </p:nvSpPr>
        <p:spPr>
          <a:xfrm>
            <a:off x="457200" y="1435100"/>
            <a:ext cx="3008313" cy="4691063"/>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rPr b="0" baseline="0" i="0" lang="et-EE" sz="1400" u="none" cap="none" strike="noStrike">
                <a:solidFill>
                  <a:schemeClr val="dk1"/>
                </a:solidFill>
                <a:latin typeface="Calibri"/>
                <a:ea typeface="Calibri"/>
                <a:cs typeface="Calibri"/>
                <a:sym typeface="Calibri"/>
              </a:rPr>
              <a:t>Eestis looduslikult levinud pole, kuid esineb metsistunult aedades ja parkides </a:t>
            </a:r>
          </a:p>
        </p:txBody>
      </p:sp>
      <p:pic>
        <p:nvPicPr>
          <p:cNvPr id="178" name="Shape 178"/>
          <p:cNvPicPr preferRelativeResize="0"/>
          <p:nvPr>
            <p:ph idx="2" type="body"/>
          </p:nvPr>
        </p:nvPicPr>
        <p:blipFill rotWithShape="1">
          <a:blip r:embed="rId3">
            <a:alphaModFix/>
          </a:blip>
          <a:srcRect b="0" l="0" r="0" t="0"/>
          <a:stretch/>
        </p:blipFill>
        <p:spPr>
          <a:xfrm>
            <a:off x="3575050" y="1282700"/>
            <a:ext cx="5111750" cy="3833812"/>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x="0" y="0"/>
          <a:ext cx="0" cy="0"/>
          <a:chOff x="0" y="0"/>
          <a:chExt cx="0" cy="0"/>
        </a:xfrm>
      </p:grpSpPr>
      <p:sp>
        <p:nvSpPr>
          <p:cNvPr id="183" name="Shape 183"/>
          <p:cNvSpPr txBox="1"/>
          <p:nvPr>
            <p:ph type="title"/>
          </p:nvPr>
        </p:nvSpPr>
        <p:spPr>
          <a:xfrm>
            <a:off x="457200" y="273050"/>
            <a:ext cx="3008313" cy="1162049"/>
          </a:xfrm>
          <a:prstGeom prst="rect">
            <a:avLst/>
          </a:prstGeom>
          <a:noFill/>
          <a:ln>
            <a:noFill/>
          </a:ln>
        </p:spPr>
        <p:txBody>
          <a:bodyPr anchorCtr="0" anchor="b" bIns="45700" lIns="91425" rIns="91425" tIns="45700">
            <a:noAutofit/>
          </a:bodyPr>
          <a:lstStyle/>
          <a:p>
            <a:pPr indent="0" lvl="0" marL="0" marR="0" rtl="0" algn="l">
              <a:spcBef>
                <a:spcPts val="0"/>
              </a:spcBef>
              <a:buClr>
                <a:schemeClr val="dk1"/>
              </a:buClr>
              <a:buSzPct val="25000"/>
              <a:buFont typeface="Calibri"/>
              <a:buNone/>
            </a:pPr>
            <a:r>
              <a:rPr b="1" baseline="0" i="0" lang="et-EE" sz="2000" u="none" cap="none" strike="noStrike">
                <a:solidFill>
                  <a:schemeClr val="dk1"/>
                </a:solidFill>
                <a:latin typeface="Calibri"/>
                <a:ea typeface="Calibri"/>
                <a:cs typeface="Calibri"/>
                <a:sym typeface="Calibri"/>
              </a:rPr>
              <a:t>Harilik kirikakar </a:t>
            </a:r>
            <a:br>
              <a:rPr b="1" baseline="0" i="0" lang="et-EE" sz="2000" u="none" cap="none" strike="noStrike">
                <a:solidFill>
                  <a:schemeClr val="dk1"/>
                </a:solidFill>
                <a:latin typeface="Calibri"/>
                <a:ea typeface="Calibri"/>
                <a:cs typeface="Calibri"/>
                <a:sym typeface="Calibri"/>
              </a:rPr>
            </a:br>
            <a:r>
              <a:rPr b="0" baseline="0" i="0" lang="et-EE" sz="2000" u="none" cap="none" strike="noStrike">
                <a:solidFill>
                  <a:schemeClr val="dk1"/>
                </a:solidFill>
                <a:latin typeface="Calibri"/>
                <a:ea typeface="Calibri"/>
                <a:cs typeface="Calibri"/>
                <a:sym typeface="Calibri"/>
              </a:rPr>
              <a:t>(</a:t>
            </a:r>
            <a:r>
              <a:rPr b="0" baseline="0" i="1" lang="et-EE" sz="2000" u="none" cap="none" strike="noStrike">
                <a:solidFill>
                  <a:schemeClr val="dk1"/>
                </a:solidFill>
                <a:latin typeface="Calibri"/>
                <a:ea typeface="Calibri"/>
                <a:cs typeface="Calibri"/>
                <a:sym typeface="Calibri"/>
              </a:rPr>
              <a:t>Bellis perennis)</a:t>
            </a:r>
            <a:r>
              <a:rPr b="0" baseline="0" i="0" lang="et-EE" sz="2000" u="none" cap="none" strike="noStrike">
                <a:solidFill>
                  <a:schemeClr val="dk1"/>
                </a:solidFill>
                <a:latin typeface="Calibri"/>
                <a:ea typeface="Calibri"/>
                <a:cs typeface="Calibri"/>
                <a:sym typeface="Calibri"/>
              </a:rPr>
              <a:t> </a:t>
            </a:r>
          </a:p>
        </p:txBody>
      </p:sp>
      <p:sp>
        <p:nvSpPr>
          <p:cNvPr id="184" name="Shape 184"/>
          <p:cNvSpPr txBox="1"/>
          <p:nvPr>
            <p:ph idx="1" type="body"/>
          </p:nvPr>
        </p:nvSpPr>
        <p:spPr>
          <a:xfrm>
            <a:off x="457200" y="1435100"/>
            <a:ext cx="3008313" cy="4691063"/>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rPr b="0" baseline="0" i="0" lang="et-EE" sz="1400" u="none" cap="none" strike="noStrike">
                <a:solidFill>
                  <a:schemeClr val="dk1"/>
                </a:solidFill>
                <a:latin typeface="Calibri"/>
                <a:ea typeface="Calibri"/>
                <a:cs typeface="Calibri"/>
                <a:sym typeface="Calibri"/>
              </a:rPr>
              <a:t>Eestis looduslikult ei kasva. Metsistunult esineb Lääne-Eestis. Kasvatatakse aedades ja parkides ilutaimena ja kuna levib seemnetega väga edukalt võib taime kohata mitte ainult aedades vaid ka teeservades ja parkides.</a:t>
            </a:r>
          </a:p>
          <a:p>
            <a:pPr indent="0" lvl="0" marL="0" marR="0" rtl="0" algn="l">
              <a:spcBef>
                <a:spcPts val="280"/>
              </a:spcBef>
              <a:buClr>
                <a:schemeClr val="dk1"/>
              </a:buClr>
              <a:buSzPct val="25000"/>
              <a:buFont typeface="Arial"/>
              <a:buNone/>
            </a:pPr>
            <a:r>
              <a:rPr b="0" baseline="0" i="0" lang="et-EE" sz="1400" u="none" cap="none" strike="noStrike">
                <a:solidFill>
                  <a:schemeClr val="dk1"/>
                </a:solidFill>
                <a:latin typeface="Calibri"/>
                <a:ea typeface="Calibri"/>
                <a:cs typeface="Calibri"/>
                <a:sym typeface="Calibri"/>
              </a:rPr>
              <a:t>Rahvapärased nimed ka margareeta, mariieke.</a:t>
            </a:r>
          </a:p>
        </p:txBody>
      </p:sp>
      <p:pic>
        <p:nvPicPr>
          <p:cNvPr id="185" name="Shape 185"/>
          <p:cNvPicPr preferRelativeResize="0"/>
          <p:nvPr>
            <p:ph idx="2" type="body"/>
          </p:nvPr>
        </p:nvPicPr>
        <p:blipFill rotWithShape="1">
          <a:blip r:embed="rId3">
            <a:alphaModFix/>
          </a:blip>
          <a:srcRect b="0" l="0" r="0" t="0"/>
          <a:stretch/>
        </p:blipFill>
        <p:spPr>
          <a:xfrm>
            <a:off x="3575050" y="1282700"/>
            <a:ext cx="5111750" cy="3833812"/>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 name="Shape 189"/>
        <p:cNvGrpSpPr/>
        <p:nvPr/>
      </p:nvGrpSpPr>
      <p:grpSpPr>
        <a:xfrm>
          <a:off x="0" y="0"/>
          <a:ext cx="0" cy="0"/>
          <a:chOff x="0" y="0"/>
          <a:chExt cx="0" cy="0"/>
        </a:xfrm>
      </p:grpSpPr>
      <p:sp>
        <p:nvSpPr>
          <p:cNvPr id="190" name="Shape 190"/>
          <p:cNvSpPr txBox="1"/>
          <p:nvPr>
            <p:ph type="title"/>
          </p:nvPr>
        </p:nvSpPr>
        <p:spPr>
          <a:xfrm>
            <a:off x="457200" y="273050"/>
            <a:ext cx="3008313" cy="1162049"/>
          </a:xfrm>
          <a:prstGeom prst="rect">
            <a:avLst/>
          </a:prstGeom>
          <a:noFill/>
          <a:ln>
            <a:noFill/>
          </a:ln>
        </p:spPr>
        <p:txBody>
          <a:bodyPr anchorCtr="0" anchor="b" bIns="45700" lIns="91425" rIns="91425" tIns="45700">
            <a:noAutofit/>
          </a:bodyPr>
          <a:lstStyle/>
          <a:p>
            <a:pPr indent="0" lvl="0" marL="0" marR="0" rtl="0" algn="l">
              <a:spcBef>
                <a:spcPts val="0"/>
              </a:spcBef>
              <a:buClr>
                <a:schemeClr val="dk1"/>
              </a:buClr>
              <a:buSzPct val="25000"/>
              <a:buFont typeface="Calibri"/>
              <a:buNone/>
            </a:pPr>
            <a:r>
              <a:rPr b="1" baseline="0" i="0" lang="et-EE" sz="2000" u="none" cap="none" strike="noStrike">
                <a:solidFill>
                  <a:schemeClr val="dk1"/>
                </a:solidFill>
                <a:latin typeface="Calibri"/>
                <a:ea typeface="Calibri"/>
                <a:cs typeface="Calibri"/>
                <a:sym typeface="Calibri"/>
              </a:rPr>
              <a:t>Põldosi</a:t>
            </a:r>
            <a:br>
              <a:rPr b="1" baseline="0" i="0" lang="et-EE" sz="2000" u="none" cap="none" strike="noStrike">
                <a:solidFill>
                  <a:schemeClr val="dk1"/>
                </a:solidFill>
                <a:latin typeface="Calibri"/>
                <a:ea typeface="Calibri"/>
                <a:cs typeface="Calibri"/>
                <a:sym typeface="Calibri"/>
              </a:rPr>
            </a:br>
            <a:r>
              <a:rPr b="0" baseline="0" i="1" lang="et-EE" sz="2000" u="none" cap="none" strike="noStrike">
                <a:solidFill>
                  <a:schemeClr val="dk1"/>
                </a:solidFill>
                <a:latin typeface="Calibri"/>
                <a:ea typeface="Calibri"/>
                <a:cs typeface="Calibri"/>
                <a:sym typeface="Calibri"/>
              </a:rPr>
              <a:t>(Equisetum arvense)</a:t>
            </a:r>
          </a:p>
        </p:txBody>
      </p:sp>
      <p:sp>
        <p:nvSpPr>
          <p:cNvPr id="191" name="Shape 191"/>
          <p:cNvSpPr txBox="1"/>
          <p:nvPr>
            <p:ph idx="1" type="body"/>
          </p:nvPr>
        </p:nvSpPr>
        <p:spPr>
          <a:xfrm>
            <a:off x="457200" y="1435100"/>
            <a:ext cx="3008313" cy="4691063"/>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rPr b="0" baseline="0" i="0" lang="et-EE" sz="1400" u="none" cap="none" strike="noStrike">
                <a:solidFill>
                  <a:schemeClr val="dk1"/>
                </a:solidFill>
                <a:latin typeface="Calibri"/>
                <a:ea typeface="Calibri"/>
                <a:cs typeface="Calibri"/>
                <a:sym typeface="Calibri"/>
              </a:rPr>
              <a:t>Õisi pole sest on eostaim</a:t>
            </a:r>
          </a:p>
        </p:txBody>
      </p:sp>
      <p:pic>
        <p:nvPicPr>
          <p:cNvPr id="192" name="Shape 192"/>
          <p:cNvPicPr preferRelativeResize="0"/>
          <p:nvPr>
            <p:ph idx="2" type="body"/>
          </p:nvPr>
        </p:nvPicPr>
        <p:blipFill rotWithShape="1">
          <a:blip r:embed="rId3">
            <a:alphaModFix/>
          </a:blip>
          <a:srcRect b="0" l="0" r="0" t="0"/>
          <a:stretch/>
        </p:blipFill>
        <p:spPr>
          <a:xfrm>
            <a:off x="3575050" y="1282700"/>
            <a:ext cx="5111750" cy="3833811"/>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6" name="Shape 196"/>
        <p:cNvGrpSpPr/>
        <p:nvPr/>
      </p:nvGrpSpPr>
      <p:grpSpPr>
        <a:xfrm>
          <a:off x="0" y="0"/>
          <a:ext cx="0" cy="0"/>
          <a:chOff x="0" y="0"/>
          <a:chExt cx="0" cy="0"/>
        </a:xfrm>
      </p:grpSpPr>
      <p:sp>
        <p:nvSpPr>
          <p:cNvPr id="197" name="Shape 197"/>
          <p:cNvSpPr txBox="1"/>
          <p:nvPr>
            <p:ph type="title"/>
          </p:nvPr>
        </p:nvSpPr>
        <p:spPr>
          <a:xfrm>
            <a:off x="457200" y="273050"/>
            <a:ext cx="3008313" cy="1162049"/>
          </a:xfrm>
          <a:prstGeom prst="rect">
            <a:avLst/>
          </a:prstGeom>
          <a:noFill/>
          <a:ln>
            <a:noFill/>
          </a:ln>
        </p:spPr>
        <p:txBody>
          <a:bodyPr anchorCtr="0" anchor="b" bIns="45700" lIns="91425" rIns="91425" tIns="45700">
            <a:noAutofit/>
          </a:bodyPr>
          <a:lstStyle/>
          <a:p>
            <a:pPr indent="0" lvl="0" marL="0" marR="0" rtl="0" algn="l">
              <a:spcBef>
                <a:spcPts val="0"/>
              </a:spcBef>
              <a:buClr>
                <a:schemeClr val="dk1"/>
              </a:buClr>
              <a:buSzPct val="25000"/>
              <a:buFont typeface="Calibri"/>
              <a:buNone/>
            </a:pPr>
            <a:r>
              <a:rPr b="1" baseline="0" i="0" lang="et-EE" sz="2000" u="none" cap="none" strike="noStrike">
                <a:solidFill>
                  <a:schemeClr val="dk1"/>
                </a:solidFill>
                <a:latin typeface="Calibri"/>
                <a:ea typeface="Calibri"/>
                <a:cs typeface="Calibri"/>
                <a:sym typeface="Calibri"/>
              </a:rPr>
              <a:t>Harilik laanesõnajalg</a:t>
            </a:r>
            <a:br>
              <a:rPr b="1" baseline="0" i="0" lang="et-EE" sz="2000" u="none" cap="none" strike="noStrike">
                <a:solidFill>
                  <a:schemeClr val="dk1"/>
                </a:solidFill>
                <a:latin typeface="Calibri"/>
                <a:ea typeface="Calibri"/>
                <a:cs typeface="Calibri"/>
                <a:sym typeface="Calibri"/>
              </a:rPr>
            </a:br>
            <a:r>
              <a:rPr b="0" baseline="0" i="1" lang="et-EE" sz="2000" u="none" cap="none" strike="noStrike">
                <a:solidFill>
                  <a:schemeClr val="dk1"/>
                </a:solidFill>
                <a:latin typeface="Calibri"/>
                <a:ea typeface="Calibri"/>
                <a:cs typeface="Calibri"/>
                <a:sym typeface="Calibri"/>
              </a:rPr>
              <a:t>(Matteuccia struthiopteris) </a:t>
            </a:r>
          </a:p>
        </p:txBody>
      </p:sp>
      <p:sp>
        <p:nvSpPr>
          <p:cNvPr id="198" name="Shape 198"/>
          <p:cNvSpPr txBox="1"/>
          <p:nvPr>
            <p:ph idx="1" type="body"/>
          </p:nvPr>
        </p:nvSpPr>
        <p:spPr>
          <a:xfrm>
            <a:off x="457200" y="1435100"/>
            <a:ext cx="3008313" cy="4691063"/>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rPr b="1" baseline="0" i="0" lang="et-EE" sz="1400" u="none" cap="none" strike="noStrike">
                <a:solidFill>
                  <a:schemeClr val="dk1"/>
                </a:solidFill>
                <a:latin typeface="Calibri"/>
                <a:ea typeface="Calibri"/>
                <a:cs typeface="Calibri"/>
                <a:sym typeface="Calibri"/>
              </a:rPr>
              <a:t>Lehed:</a:t>
            </a:r>
            <a:r>
              <a:rPr b="0" baseline="0" i="0" lang="et-EE" sz="1400" u="none" cap="none" strike="noStrike">
                <a:solidFill>
                  <a:schemeClr val="dk1"/>
                </a:solidFill>
                <a:latin typeface="Calibri"/>
                <a:ea typeface="Calibri"/>
                <a:cs typeface="Calibri"/>
                <a:sym typeface="Calibri"/>
              </a:rPr>
              <a:t> lehed on väga lühikese rootsuga ning asetsevad korrapärase lehtrina. Pikkus kuni 1,5 m. Lehed on pehmed, suvehaljad</a:t>
            </a:r>
          </a:p>
        </p:txBody>
      </p:sp>
      <p:pic>
        <p:nvPicPr>
          <p:cNvPr id="199" name="Shape 199"/>
          <p:cNvPicPr preferRelativeResize="0"/>
          <p:nvPr>
            <p:ph idx="2" type="body"/>
          </p:nvPr>
        </p:nvPicPr>
        <p:blipFill rotWithShape="1">
          <a:blip r:embed="rId3">
            <a:alphaModFix/>
          </a:blip>
          <a:srcRect b="0" l="0" r="0" t="0"/>
          <a:stretch/>
        </p:blipFill>
        <p:spPr>
          <a:xfrm>
            <a:off x="3575050" y="1282700"/>
            <a:ext cx="5111750" cy="3833811"/>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sp>
        <p:nvSpPr>
          <p:cNvPr id="89" name="Shape 89"/>
          <p:cNvSpPr txBox="1"/>
          <p:nvPr>
            <p:ph type="title"/>
          </p:nvPr>
        </p:nvSpPr>
        <p:spPr>
          <a:xfrm>
            <a:off x="457200" y="273050"/>
            <a:ext cx="3008313" cy="1162049"/>
          </a:xfrm>
          <a:prstGeom prst="rect">
            <a:avLst/>
          </a:prstGeom>
          <a:noFill/>
          <a:ln>
            <a:noFill/>
          </a:ln>
        </p:spPr>
        <p:txBody>
          <a:bodyPr anchorCtr="0" anchor="b" bIns="45700" lIns="91425" rIns="91425" tIns="45700">
            <a:noAutofit/>
          </a:bodyPr>
          <a:lstStyle/>
          <a:p>
            <a:pPr indent="0" lvl="0" marL="0" marR="0" rtl="0" algn="l">
              <a:spcBef>
                <a:spcPts val="0"/>
              </a:spcBef>
              <a:buClr>
                <a:schemeClr val="dk1"/>
              </a:buClr>
              <a:buSzPct val="25000"/>
              <a:buFont typeface="Calibri"/>
              <a:buNone/>
            </a:pPr>
            <a:r>
              <a:rPr b="1" baseline="0" i="0" lang="et-EE" sz="2000" u="none" cap="none" strike="noStrike">
                <a:solidFill>
                  <a:schemeClr val="dk1"/>
                </a:solidFill>
                <a:latin typeface="Calibri"/>
                <a:ea typeface="Calibri"/>
                <a:cs typeface="Calibri"/>
                <a:sym typeface="Calibri"/>
              </a:rPr>
              <a:t>Laidoneri park</a:t>
            </a:r>
          </a:p>
        </p:txBody>
      </p:sp>
      <p:sp>
        <p:nvSpPr>
          <p:cNvPr id="90" name="Shape 90"/>
          <p:cNvSpPr txBox="1"/>
          <p:nvPr>
            <p:ph idx="1" type="body"/>
          </p:nvPr>
        </p:nvSpPr>
        <p:spPr>
          <a:xfrm>
            <a:off x="457200" y="1435100"/>
            <a:ext cx="3008313" cy="4691063"/>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rPr b="0" baseline="0" i="0" lang="et-EE" sz="1400" u="none" cap="none" strike="noStrike">
                <a:solidFill>
                  <a:schemeClr val="dk1"/>
                </a:solidFill>
                <a:latin typeface="Calibri"/>
                <a:ea typeface="Calibri"/>
                <a:cs typeface="Calibri"/>
                <a:sym typeface="Calibri"/>
              </a:rPr>
              <a:t>Vanade puudega kevadist parki kaunistavad mitmed taimed, mida siis kui lehed puudel suureks kasvavad enam ei näe. Et taimeliik püsima jääks peavad valmima seemned ja selleks peab taim õitsema. Varajased kevadised õitsejad on eelmisel aastal juurtesse varunud piisavalt toitaineid, et olla kevadel varakult, enne puude lehteminekut, õitsemisvalmis. Kui puud lehte lähevad on pargialune hämar ja selliste väikeste taimede peale enam niipalju päikest ei paista. Seega tuleb kõik tähtsad elutoimingud: õitsemine, viljumine, toitainete varumine, teha ära siis kui selleks on soodsad tingimused.</a:t>
            </a:r>
          </a:p>
          <a:p>
            <a:pPr indent="0" lvl="0" marL="0" marR="0" rtl="0" algn="l">
              <a:spcBef>
                <a:spcPts val="280"/>
              </a:spcBef>
              <a:buClr>
                <a:schemeClr val="dk1"/>
              </a:buClr>
              <a:buSzPct val="25000"/>
              <a:buFont typeface="Arial"/>
              <a:buNone/>
            </a:pPr>
            <a:r>
              <a:rPr b="0" baseline="0" i="0" lang="et-EE" sz="1400" u="none" cap="none" strike="noStrike">
                <a:solidFill>
                  <a:schemeClr val="dk1"/>
                </a:solidFill>
                <a:latin typeface="Calibri"/>
                <a:ea typeface="Calibri"/>
                <a:cs typeface="Calibri"/>
                <a:sym typeface="Calibri"/>
              </a:rPr>
              <a:t>Hea võimalus on nende kaunite õitega tutvust teha varakevadel.</a:t>
            </a:r>
          </a:p>
        </p:txBody>
      </p:sp>
      <p:pic>
        <p:nvPicPr>
          <p:cNvPr id="91" name="Shape 91"/>
          <p:cNvPicPr preferRelativeResize="0"/>
          <p:nvPr>
            <p:ph idx="2" type="body"/>
          </p:nvPr>
        </p:nvPicPr>
        <p:blipFill rotWithShape="1">
          <a:blip r:embed="rId3">
            <a:alphaModFix/>
          </a:blip>
          <a:srcRect b="0" l="0" r="0" t="0"/>
          <a:stretch/>
        </p:blipFill>
        <p:spPr>
          <a:xfrm>
            <a:off x="3575050" y="1282700"/>
            <a:ext cx="5111750" cy="3833811"/>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ph type="title"/>
          </p:nvPr>
        </p:nvSpPr>
        <p:spPr>
          <a:xfrm>
            <a:off x="457200" y="273050"/>
            <a:ext cx="3008313" cy="1162049"/>
          </a:xfrm>
          <a:prstGeom prst="rect">
            <a:avLst/>
          </a:prstGeom>
          <a:noFill/>
          <a:ln>
            <a:noFill/>
          </a:ln>
        </p:spPr>
        <p:txBody>
          <a:bodyPr anchorCtr="0" anchor="b" bIns="45700" lIns="91425" rIns="91425" tIns="45700">
            <a:noAutofit/>
          </a:bodyPr>
          <a:lstStyle/>
          <a:p>
            <a:pPr indent="0" lvl="0" marL="0" marR="0" rtl="0" algn="l">
              <a:spcBef>
                <a:spcPts val="0"/>
              </a:spcBef>
              <a:buClr>
                <a:schemeClr val="dk1"/>
              </a:buClr>
              <a:buSzPct val="25000"/>
              <a:buFont typeface="Calibri"/>
              <a:buNone/>
            </a:pPr>
            <a:r>
              <a:rPr b="1" baseline="0" i="0" lang="et-EE" sz="2000" u="none" cap="none" strike="noStrike">
                <a:solidFill>
                  <a:schemeClr val="dk1"/>
                </a:solidFill>
                <a:latin typeface="Calibri"/>
                <a:ea typeface="Calibri"/>
                <a:cs typeface="Calibri"/>
                <a:sym typeface="Calibri"/>
              </a:rPr>
              <a:t>Kanakoole </a:t>
            </a:r>
            <a:br>
              <a:rPr b="1" baseline="0" i="0" lang="et-EE" sz="2000" u="none" cap="none" strike="noStrike">
                <a:solidFill>
                  <a:schemeClr val="dk1"/>
                </a:solidFill>
                <a:latin typeface="Calibri"/>
                <a:ea typeface="Calibri"/>
                <a:cs typeface="Calibri"/>
                <a:sym typeface="Calibri"/>
              </a:rPr>
            </a:br>
            <a:r>
              <a:rPr b="0" baseline="0" i="1" lang="et-EE" sz="2000" u="none" cap="none" strike="noStrike">
                <a:solidFill>
                  <a:schemeClr val="dk1"/>
                </a:solidFill>
                <a:latin typeface="Calibri"/>
                <a:ea typeface="Calibri"/>
                <a:cs typeface="Calibri"/>
                <a:sym typeface="Calibri"/>
              </a:rPr>
              <a:t>(Ranunculus ficaria )</a:t>
            </a:r>
          </a:p>
        </p:txBody>
      </p:sp>
      <p:sp>
        <p:nvSpPr>
          <p:cNvPr id="97" name="Shape 97"/>
          <p:cNvSpPr txBox="1"/>
          <p:nvPr>
            <p:ph idx="1" type="body"/>
          </p:nvPr>
        </p:nvSpPr>
        <p:spPr>
          <a:xfrm>
            <a:off x="457200" y="1435100"/>
            <a:ext cx="3008313" cy="4691063"/>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rPr b="1" baseline="0" i="0" lang="et-EE" sz="1400" u="none" cap="none" strike="noStrike">
                <a:solidFill>
                  <a:schemeClr val="dk1"/>
                </a:solidFill>
                <a:latin typeface="Calibri"/>
                <a:ea typeface="Calibri"/>
                <a:cs typeface="Calibri"/>
                <a:sym typeface="Calibri"/>
              </a:rPr>
              <a:t>Õis</a:t>
            </a:r>
            <a:r>
              <a:rPr b="0" baseline="0" i="0" lang="et-EE" sz="1400" u="none" cap="none" strike="noStrike">
                <a:solidFill>
                  <a:schemeClr val="dk1"/>
                </a:solidFill>
                <a:latin typeface="Calibri"/>
                <a:ea typeface="Calibri"/>
                <a:cs typeface="Calibri"/>
                <a:sym typeface="Calibri"/>
              </a:rPr>
              <a:t>: Kroonlehed läikivalt kollased. Õied asuvad varrel üksikult, on suhteliselt suured, läbimõõt 2,5-3 cm. </a:t>
            </a:r>
          </a:p>
          <a:p>
            <a:pPr indent="0" lvl="0" marL="0" marR="0" rtl="0" algn="l">
              <a:spcBef>
                <a:spcPts val="280"/>
              </a:spcBef>
              <a:buClr>
                <a:schemeClr val="dk1"/>
              </a:buClr>
              <a:buSzPct val="25000"/>
              <a:buFont typeface="Arial"/>
              <a:buNone/>
            </a:pPr>
            <a:r>
              <a:rPr b="0" baseline="0" i="0" lang="et-EE" sz="1400" u="none" cap="none" strike="noStrike">
                <a:solidFill>
                  <a:schemeClr val="dk1"/>
                </a:solidFill>
                <a:latin typeface="Calibri"/>
                <a:ea typeface="Calibri"/>
                <a:cs typeface="Calibri"/>
                <a:sym typeface="Calibri"/>
              </a:rPr>
              <a:t> </a:t>
            </a:r>
            <a:r>
              <a:rPr b="1" baseline="0" i="0" lang="et-EE" sz="1400" u="none" cap="none" strike="noStrike">
                <a:solidFill>
                  <a:schemeClr val="dk1"/>
                </a:solidFill>
                <a:latin typeface="Calibri"/>
                <a:ea typeface="Calibri"/>
                <a:cs typeface="Calibri"/>
                <a:sym typeface="Calibri"/>
              </a:rPr>
              <a:t>Leht</a:t>
            </a:r>
            <a:r>
              <a:rPr b="0" baseline="0" i="0" lang="et-EE" sz="1400" u="none" cap="none" strike="noStrike">
                <a:solidFill>
                  <a:schemeClr val="dk1"/>
                </a:solidFill>
                <a:latin typeface="Calibri"/>
                <a:ea typeface="Calibri"/>
                <a:cs typeface="Calibri"/>
                <a:sym typeface="Calibri"/>
              </a:rPr>
              <a:t>: Lehelaba südajas või neerjas. Värvus tumeroheline, läikiv. Leheserv terve. </a:t>
            </a:r>
          </a:p>
          <a:p>
            <a:pPr indent="0" lvl="0" marL="0" marR="0" rtl="0" algn="l">
              <a:spcBef>
                <a:spcPts val="280"/>
              </a:spcBef>
              <a:buClr>
                <a:schemeClr val="dk1"/>
              </a:buClr>
              <a:buSzPct val="25000"/>
              <a:buFont typeface="Arial"/>
              <a:buNone/>
            </a:pPr>
            <a:r>
              <a:rPr b="0" baseline="0" i="0" lang="et-EE" sz="1400" u="none" cap="none" strike="noStrike">
                <a:solidFill>
                  <a:schemeClr val="dk1"/>
                </a:solidFill>
                <a:latin typeface="Calibri"/>
                <a:ea typeface="Calibri"/>
                <a:cs typeface="Calibri"/>
                <a:sym typeface="Calibri"/>
              </a:rPr>
              <a:t>Eelistab varjulisi kohti.</a:t>
            </a:r>
          </a:p>
          <a:p>
            <a:pPr indent="0" lvl="0" marL="0" marR="0" rtl="0" algn="l">
              <a:spcBef>
                <a:spcPts val="280"/>
              </a:spcBef>
              <a:buClr>
                <a:schemeClr val="dk1"/>
              </a:buClr>
              <a:buSzPct val="25000"/>
              <a:buFont typeface="Arial"/>
              <a:buNone/>
            </a:pPr>
            <a:r>
              <a:rPr b="0" baseline="0" i="0" lang="et-EE" sz="1400" u="none" cap="none" strike="noStrike">
                <a:solidFill>
                  <a:schemeClr val="dk1"/>
                </a:solidFill>
                <a:latin typeface="Calibri"/>
                <a:ea typeface="Calibri"/>
                <a:cs typeface="Calibri"/>
                <a:sym typeface="Calibri"/>
              </a:rPr>
              <a:t>Mürgine.</a:t>
            </a:r>
          </a:p>
        </p:txBody>
      </p:sp>
      <p:pic>
        <p:nvPicPr>
          <p:cNvPr id="98" name="Shape 98"/>
          <p:cNvPicPr preferRelativeResize="0"/>
          <p:nvPr>
            <p:ph idx="2" type="body"/>
          </p:nvPr>
        </p:nvPicPr>
        <p:blipFill rotWithShape="1">
          <a:blip r:embed="rId3">
            <a:alphaModFix/>
          </a:blip>
          <a:srcRect b="0" l="0" r="0" t="0"/>
          <a:stretch/>
        </p:blipFill>
        <p:spPr>
          <a:xfrm>
            <a:off x="3581400" y="2286000"/>
            <a:ext cx="5111750" cy="3833811"/>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x="0" y="0"/>
          <a:ext cx="0" cy="0"/>
          <a:chOff x="0" y="0"/>
          <a:chExt cx="0" cy="0"/>
        </a:xfrm>
      </p:grpSpPr>
      <p:sp>
        <p:nvSpPr>
          <p:cNvPr id="103" name="Shape 103"/>
          <p:cNvSpPr txBox="1"/>
          <p:nvPr>
            <p:ph type="title"/>
          </p:nvPr>
        </p:nvSpPr>
        <p:spPr>
          <a:xfrm>
            <a:off x="457200" y="273050"/>
            <a:ext cx="3008313" cy="1162049"/>
          </a:xfrm>
          <a:prstGeom prst="rect">
            <a:avLst/>
          </a:prstGeom>
          <a:noFill/>
          <a:ln>
            <a:noFill/>
          </a:ln>
        </p:spPr>
        <p:txBody>
          <a:bodyPr anchorCtr="0" anchor="b" bIns="45700" lIns="91425" rIns="91425" tIns="45700">
            <a:noAutofit/>
          </a:bodyPr>
          <a:lstStyle/>
          <a:p>
            <a:pPr indent="0" lvl="0" marL="0" marR="0" rtl="0" algn="l">
              <a:spcBef>
                <a:spcPts val="0"/>
              </a:spcBef>
              <a:buClr>
                <a:schemeClr val="dk1"/>
              </a:buClr>
              <a:buSzPct val="25000"/>
              <a:buFont typeface="Calibri"/>
              <a:buNone/>
            </a:pPr>
            <a:r>
              <a:rPr b="1" baseline="0" i="0" lang="et-EE" sz="2000" u="none" cap="none" strike="noStrike">
                <a:solidFill>
                  <a:schemeClr val="dk1"/>
                </a:solidFill>
                <a:latin typeface="Calibri"/>
                <a:ea typeface="Calibri"/>
                <a:cs typeface="Calibri"/>
                <a:sym typeface="Calibri"/>
              </a:rPr>
              <a:t>Lepiklill</a:t>
            </a:r>
            <a:br>
              <a:rPr b="1" baseline="0" i="0" lang="et-EE" sz="2000" u="none" cap="none" strike="noStrike">
                <a:solidFill>
                  <a:schemeClr val="dk1"/>
                </a:solidFill>
                <a:latin typeface="Calibri"/>
                <a:ea typeface="Calibri"/>
                <a:cs typeface="Calibri"/>
                <a:sym typeface="Calibri"/>
              </a:rPr>
            </a:br>
            <a:r>
              <a:rPr b="0" baseline="0" i="1" lang="et-EE" sz="2000" u="none" cap="none" strike="noStrike">
                <a:solidFill>
                  <a:schemeClr val="dk1"/>
                </a:solidFill>
                <a:latin typeface="Calibri"/>
                <a:ea typeface="Calibri"/>
                <a:cs typeface="Calibri"/>
                <a:sym typeface="Calibri"/>
              </a:rPr>
              <a:t>(Chrysosplenium alternifolium )</a:t>
            </a:r>
          </a:p>
        </p:txBody>
      </p:sp>
      <p:sp>
        <p:nvSpPr>
          <p:cNvPr id="104" name="Shape 104"/>
          <p:cNvSpPr txBox="1"/>
          <p:nvPr>
            <p:ph idx="1" type="body"/>
          </p:nvPr>
        </p:nvSpPr>
        <p:spPr>
          <a:xfrm>
            <a:off x="457200" y="1435100"/>
            <a:ext cx="3008313" cy="4691063"/>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rPr b="1" baseline="0" i="0" lang="et-EE" sz="1400" u="none" cap="none" strike="noStrike">
                <a:solidFill>
                  <a:schemeClr val="dk1"/>
                </a:solidFill>
                <a:latin typeface="Calibri"/>
                <a:ea typeface="Calibri"/>
                <a:cs typeface="Calibri"/>
                <a:sym typeface="Calibri"/>
              </a:rPr>
              <a:t>Õis:  </a:t>
            </a:r>
            <a:r>
              <a:rPr b="0" baseline="0" i="0" lang="et-EE" sz="1400" u="none" cap="none" strike="noStrike">
                <a:solidFill>
                  <a:schemeClr val="dk1"/>
                </a:solidFill>
                <a:latin typeface="Calibri"/>
                <a:ea typeface="Calibri"/>
                <a:cs typeface="Calibri"/>
                <a:sym typeface="Calibri"/>
              </a:rPr>
              <a:t>õisi on palju ja need paiknevad umbes 1 mm pikkustel raagudel lamedas kännasõisikus. </a:t>
            </a:r>
          </a:p>
          <a:p>
            <a:pPr indent="0" lvl="0" marL="0" marR="0" rtl="0" algn="l">
              <a:spcBef>
                <a:spcPts val="280"/>
              </a:spcBef>
              <a:buClr>
                <a:schemeClr val="dk1"/>
              </a:buClr>
              <a:buSzPct val="25000"/>
              <a:buFont typeface="Arial"/>
              <a:buNone/>
            </a:pPr>
            <a:r>
              <a:rPr b="0" baseline="0" i="0" lang="et-EE" sz="1400" u="none" cap="none" strike="noStrike">
                <a:solidFill>
                  <a:schemeClr val="dk1"/>
                </a:solidFill>
                <a:latin typeface="Calibri"/>
                <a:ea typeface="Calibri"/>
                <a:cs typeface="Calibri"/>
                <a:sym typeface="Calibri"/>
              </a:rPr>
              <a:t>Õisikut ümbritsevad kõrglehed on kollakad või kollakasrohelised, teistest lehtedest heledamad</a:t>
            </a:r>
          </a:p>
          <a:p>
            <a:pPr indent="0" lvl="0" marL="0" marR="0" rtl="0" algn="l">
              <a:spcBef>
                <a:spcPts val="280"/>
              </a:spcBef>
              <a:buClr>
                <a:schemeClr val="dk1"/>
              </a:buClr>
              <a:buSzPct val="25000"/>
              <a:buFont typeface="Arial"/>
              <a:buNone/>
            </a:pPr>
            <a:r>
              <a:rPr b="1" baseline="0" i="0" lang="et-EE" sz="1400" u="none" cap="none" strike="noStrike">
                <a:solidFill>
                  <a:schemeClr val="dk1"/>
                </a:solidFill>
                <a:latin typeface="Calibri"/>
                <a:ea typeface="Calibri"/>
                <a:cs typeface="Calibri"/>
                <a:sym typeface="Calibri"/>
              </a:rPr>
              <a:t>Leht:</a:t>
            </a:r>
            <a:r>
              <a:rPr b="0" baseline="0" i="0" lang="et-EE" sz="1400" u="none" cap="none" strike="noStrike">
                <a:solidFill>
                  <a:schemeClr val="dk1"/>
                </a:solidFill>
                <a:latin typeface="Calibri"/>
                <a:ea typeface="Calibri"/>
                <a:cs typeface="Calibri"/>
                <a:sym typeface="Calibri"/>
              </a:rPr>
              <a:t> Varrel on 1-3 vahelduvalt kinnitunud lehte. Need on helerohelised, alumisel küljel heledamad. Roots on lühike. Kujult on lehed ümarneerjad.</a:t>
            </a:r>
          </a:p>
        </p:txBody>
      </p:sp>
      <p:pic>
        <p:nvPicPr>
          <p:cNvPr id="105" name="Shape 105"/>
          <p:cNvPicPr preferRelativeResize="0"/>
          <p:nvPr>
            <p:ph idx="2" type="body"/>
          </p:nvPr>
        </p:nvPicPr>
        <p:blipFill rotWithShape="1">
          <a:blip r:embed="rId3">
            <a:alphaModFix/>
          </a:blip>
          <a:srcRect b="0" l="0" r="0" t="0"/>
          <a:stretch/>
        </p:blipFill>
        <p:spPr>
          <a:xfrm>
            <a:off x="3575050" y="1282700"/>
            <a:ext cx="5111750" cy="3833812"/>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x="0" y="0"/>
          <a:ext cx="0" cy="0"/>
          <a:chOff x="0" y="0"/>
          <a:chExt cx="0" cy="0"/>
        </a:xfrm>
      </p:grpSpPr>
      <p:sp>
        <p:nvSpPr>
          <p:cNvPr id="110" name="Shape 110"/>
          <p:cNvSpPr txBox="1"/>
          <p:nvPr>
            <p:ph type="title"/>
          </p:nvPr>
        </p:nvSpPr>
        <p:spPr>
          <a:xfrm>
            <a:off x="457200" y="273050"/>
            <a:ext cx="3008313" cy="1162049"/>
          </a:xfrm>
          <a:prstGeom prst="rect">
            <a:avLst/>
          </a:prstGeom>
          <a:noFill/>
          <a:ln>
            <a:noFill/>
          </a:ln>
        </p:spPr>
        <p:txBody>
          <a:bodyPr anchorCtr="0" anchor="b" bIns="45700" lIns="91425" rIns="91425" tIns="45700">
            <a:noAutofit/>
          </a:bodyPr>
          <a:lstStyle/>
          <a:p>
            <a:pPr indent="0" lvl="0" marL="0" marR="0" rtl="0" algn="l">
              <a:spcBef>
                <a:spcPts val="0"/>
              </a:spcBef>
              <a:buClr>
                <a:schemeClr val="dk1"/>
              </a:buClr>
              <a:buSzPct val="25000"/>
              <a:buFont typeface="Calibri"/>
              <a:buNone/>
            </a:pPr>
            <a:r>
              <a:rPr b="1" baseline="0" i="0" lang="et-EE" sz="2000" u="none" cap="none" strike="noStrike">
                <a:solidFill>
                  <a:schemeClr val="dk1"/>
                </a:solidFill>
                <a:latin typeface="Calibri"/>
                <a:ea typeface="Calibri"/>
                <a:cs typeface="Calibri"/>
                <a:sym typeface="Calibri"/>
              </a:rPr>
              <a:t>Kollane kuldtäht</a:t>
            </a:r>
            <a:br>
              <a:rPr b="1" baseline="0" i="0" lang="et-EE" sz="2000" u="none" cap="none" strike="noStrike">
                <a:solidFill>
                  <a:schemeClr val="dk1"/>
                </a:solidFill>
                <a:latin typeface="Calibri"/>
                <a:ea typeface="Calibri"/>
                <a:cs typeface="Calibri"/>
                <a:sym typeface="Calibri"/>
              </a:rPr>
            </a:br>
            <a:r>
              <a:rPr b="0" baseline="0" i="1" lang="et-EE" sz="2000" u="none" cap="none" strike="noStrike">
                <a:solidFill>
                  <a:schemeClr val="dk1"/>
                </a:solidFill>
                <a:latin typeface="Calibri"/>
                <a:ea typeface="Calibri"/>
                <a:cs typeface="Calibri"/>
                <a:sym typeface="Calibri"/>
              </a:rPr>
              <a:t>(Gagea lutea)</a:t>
            </a:r>
          </a:p>
        </p:txBody>
      </p:sp>
      <p:sp>
        <p:nvSpPr>
          <p:cNvPr id="111" name="Shape 111"/>
          <p:cNvSpPr txBox="1"/>
          <p:nvPr>
            <p:ph idx="1" type="body"/>
          </p:nvPr>
        </p:nvSpPr>
        <p:spPr>
          <a:xfrm>
            <a:off x="457200" y="1435100"/>
            <a:ext cx="3008313" cy="4691063"/>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rPr b="1" baseline="0" i="0" lang="et-EE" sz="1400" u="none" cap="none" strike="noStrike">
                <a:solidFill>
                  <a:schemeClr val="dk1"/>
                </a:solidFill>
                <a:latin typeface="Calibri"/>
                <a:ea typeface="Calibri"/>
                <a:cs typeface="Calibri"/>
                <a:sym typeface="Calibri"/>
              </a:rPr>
              <a:t>Õis:</a:t>
            </a:r>
            <a:r>
              <a:rPr b="0" baseline="0" i="0" lang="et-EE" sz="1400" u="none" cap="none" strike="noStrike">
                <a:solidFill>
                  <a:schemeClr val="dk1"/>
                </a:solidFill>
                <a:latin typeface="Calibri"/>
                <a:ea typeface="Calibri"/>
                <a:cs typeface="Calibri"/>
                <a:sym typeface="Calibri"/>
              </a:rPr>
              <a:t> Õiekattelehed kahvatukollased, välisküljel rohekad, kuni aluseni vabad, piklikud kuni süstjad, 0,8...1,5 cm pikad. Õied on koondunud 2...8-kaupa sarikõisikusse.</a:t>
            </a:r>
          </a:p>
          <a:p>
            <a:pPr indent="0" lvl="0" marL="0" marR="0" rtl="0" algn="l">
              <a:spcBef>
                <a:spcPts val="280"/>
              </a:spcBef>
              <a:buClr>
                <a:schemeClr val="dk1"/>
              </a:buClr>
              <a:buSzPct val="25000"/>
              <a:buFont typeface="Arial"/>
              <a:buNone/>
            </a:pPr>
            <a:r>
              <a:rPr b="1" baseline="0" i="0" lang="et-EE" sz="1400" u="none" cap="none" strike="noStrike">
                <a:solidFill>
                  <a:schemeClr val="dk1"/>
                </a:solidFill>
                <a:latin typeface="Calibri"/>
                <a:ea typeface="Calibri"/>
                <a:cs typeface="Calibri"/>
                <a:sym typeface="Calibri"/>
              </a:rPr>
              <a:t>Leht:</a:t>
            </a:r>
            <a:r>
              <a:rPr b="0" baseline="0" i="0" lang="et-EE" sz="1400" u="none" cap="none" strike="noStrike">
                <a:solidFill>
                  <a:schemeClr val="dk1"/>
                </a:solidFill>
                <a:latin typeface="Calibri"/>
                <a:ea typeface="Calibri"/>
                <a:cs typeface="Calibri"/>
                <a:sym typeface="Calibri"/>
              </a:rPr>
              <a:t> Kitsad terveservalised lihtlehed.</a:t>
            </a:r>
          </a:p>
        </p:txBody>
      </p:sp>
      <p:pic>
        <p:nvPicPr>
          <p:cNvPr id="112" name="Shape 112"/>
          <p:cNvPicPr preferRelativeResize="0"/>
          <p:nvPr>
            <p:ph idx="2" type="body"/>
          </p:nvPr>
        </p:nvPicPr>
        <p:blipFill rotWithShape="1">
          <a:blip r:embed="rId3">
            <a:alphaModFix/>
          </a:blip>
          <a:srcRect b="0" l="0" r="0" t="0"/>
          <a:stretch/>
        </p:blipFill>
        <p:spPr>
          <a:xfrm>
            <a:off x="3575050" y="1282700"/>
            <a:ext cx="5111750" cy="3833812"/>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type="title"/>
          </p:nvPr>
        </p:nvSpPr>
        <p:spPr>
          <a:xfrm>
            <a:off x="457200" y="273050"/>
            <a:ext cx="3008313" cy="1162049"/>
          </a:xfrm>
          <a:prstGeom prst="rect">
            <a:avLst/>
          </a:prstGeom>
          <a:noFill/>
          <a:ln>
            <a:noFill/>
          </a:ln>
        </p:spPr>
        <p:txBody>
          <a:bodyPr anchorCtr="0" anchor="b" bIns="45700" lIns="91425" rIns="91425" tIns="45700">
            <a:noAutofit/>
          </a:bodyPr>
          <a:lstStyle/>
          <a:p>
            <a:pPr indent="0" lvl="0" marL="0" marR="0" rtl="0" algn="l">
              <a:spcBef>
                <a:spcPts val="0"/>
              </a:spcBef>
              <a:buClr>
                <a:schemeClr val="dk1"/>
              </a:buClr>
              <a:buSzPct val="25000"/>
              <a:buFont typeface="Calibri"/>
              <a:buNone/>
            </a:pPr>
            <a:r>
              <a:rPr b="1" baseline="0" i="0" lang="et-EE" sz="2000" u="none" cap="none" strike="noStrike">
                <a:solidFill>
                  <a:schemeClr val="dk1"/>
                </a:solidFill>
                <a:latin typeface="Calibri"/>
                <a:ea typeface="Calibri"/>
                <a:cs typeface="Calibri"/>
                <a:sym typeface="Calibri"/>
              </a:rPr>
              <a:t>Võsaülane</a:t>
            </a:r>
            <a:br>
              <a:rPr b="1" baseline="0" i="0" lang="et-EE" sz="2000" u="none" cap="none" strike="noStrike">
                <a:solidFill>
                  <a:schemeClr val="dk1"/>
                </a:solidFill>
                <a:latin typeface="Calibri"/>
                <a:ea typeface="Calibri"/>
                <a:cs typeface="Calibri"/>
                <a:sym typeface="Calibri"/>
              </a:rPr>
            </a:br>
            <a:r>
              <a:rPr b="0" baseline="0" i="1" lang="et-EE" sz="2000" u="none" cap="none" strike="noStrike">
                <a:solidFill>
                  <a:schemeClr val="dk1"/>
                </a:solidFill>
                <a:latin typeface="Calibri"/>
                <a:ea typeface="Calibri"/>
                <a:cs typeface="Calibri"/>
                <a:sym typeface="Calibri"/>
              </a:rPr>
              <a:t>(Anemone nemorosa)</a:t>
            </a:r>
          </a:p>
        </p:txBody>
      </p:sp>
      <p:sp>
        <p:nvSpPr>
          <p:cNvPr id="118" name="Shape 118"/>
          <p:cNvSpPr txBox="1"/>
          <p:nvPr>
            <p:ph idx="1" type="body"/>
          </p:nvPr>
        </p:nvSpPr>
        <p:spPr>
          <a:xfrm>
            <a:off x="457200" y="1435100"/>
            <a:ext cx="3008313" cy="4691063"/>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rPr b="1" baseline="0" i="0" lang="et-EE" sz="1400" u="none" cap="none" strike="noStrike">
                <a:solidFill>
                  <a:schemeClr val="dk1"/>
                </a:solidFill>
                <a:latin typeface="Calibri"/>
                <a:ea typeface="Calibri"/>
                <a:cs typeface="Calibri"/>
                <a:sym typeface="Calibri"/>
              </a:rPr>
              <a:t>Õis</a:t>
            </a:r>
            <a:r>
              <a:rPr b="0" baseline="0" i="0" lang="et-EE" sz="1400" u="none" cap="none" strike="noStrike">
                <a:solidFill>
                  <a:schemeClr val="dk1"/>
                </a:solidFill>
                <a:latin typeface="Calibri"/>
                <a:ea typeface="Calibri"/>
                <a:cs typeface="Calibri"/>
                <a:sym typeface="Calibri"/>
              </a:rPr>
              <a:t>: valge, läbimõõt on 2...4 cm. </a:t>
            </a:r>
          </a:p>
          <a:p>
            <a:pPr indent="0" lvl="0" marL="0" marR="0" rtl="0" algn="l">
              <a:spcBef>
                <a:spcPts val="280"/>
              </a:spcBef>
              <a:buClr>
                <a:schemeClr val="dk1"/>
              </a:buClr>
              <a:buSzPct val="25000"/>
              <a:buFont typeface="Arial"/>
              <a:buNone/>
            </a:pPr>
            <a:r>
              <a:rPr b="1" baseline="0" i="0" lang="et-EE" sz="1400" u="none" cap="none" strike="noStrike">
                <a:solidFill>
                  <a:schemeClr val="dk1"/>
                </a:solidFill>
                <a:latin typeface="Calibri"/>
                <a:ea typeface="Calibri"/>
                <a:cs typeface="Calibri"/>
                <a:sym typeface="Calibri"/>
              </a:rPr>
              <a:t>Leht:</a:t>
            </a:r>
            <a:r>
              <a:rPr b="0" baseline="0" i="0" lang="et-EE" sz="1400" u="none" cap="none" strike="noStrike">
                <a:solidFill>
                  <a:schemeClr val="dk1"/>
                </a:solidFill>
                <a:latin typeface="Calibri"/>
                <a:ea typeface="Calibri"/>
                <a:cs typeface="Calibri"/>
                <a:sym typeface="Calibri"/>
              </a:rPr>
              <a:t> Harilikult üks juurmine , kolmejaguse lehelabaga. </a:t>
            </a:r>
          </a:p>
          <a:p>
            <a:pPr indent="0" lvl="0" marL="0" marR="0" rtl="0" algn="l">
              <a:spcBef>
                <a:spcPts val="280"/>
              </a:spcBef>
              <a:buClr>
                <a:schemeClr val="dk1"/>
              </a:buClr>
              <a:buSzPct val="25000"/>
              <a:buFont typeface="Arial"/>
              <a:buNone/>
            </a:pPr>
            <a:r>
              <a:rPr b="1" baseline="0" i="0" lang="et-EE" sz="1400" u="none" cap="none" strike="noStrike">
                <a:solidFill>
                  <a:schemeClr val="dk1"/>
                </a:solidFill>
                <a:latin typeface="Calibri"/>
                <a:ea typeface="Calibri"/>
                <a:cs typeface="Calibri"/>
                <a:sym typeface="Calibri"/>
              </a:rPr>
              <a:t>Vars:</a:t>
            </a:r>
            <a:r>
              <a:rPr b="0" baseline="0" i="0" lang="et-EE" sz="1400" u="none" cap="none" strike="noStrike">
                <a:solidFill>
                  <a:schemeClr val="dk1"/>
                </a:solidFill>
                <a:latin typeface="Calibri"/>
                <a:ea typeface="Calibri"/>
                <a:cs typeface="Calibri"/>
                <a:sym typeface="Calibri"/>
              </a:rPr>
              <a:t> Vars on 8...25 cm kõrge, paljas või hajusalt karvane.</a:t>
            </a:r>
          </a:p>
        </p:txBody>
      </p:sp>
      <p:pic>
        <p:nvPicPr>
          <p:cNvPr id="119" name="Shape 119"/>
          <p:cNvPicPr preferRelativeResize="0"/>
          <p:nvPr>
            <p:ph idx="2" type="body"/>
          </p:nvPr>
        </p:nvPicPr>
        <p:blipFill rotWithShape="1">
          <a:blip r:embed="rId3">
            <a:alphaModFix/>
          </a:blip>
          <a:srcRect b="0" l="0" r="0" t="0"/>
          <a:stretch/>
        </p:blipFill>
        <p:spPr>
          <a:xfrm>
            <a:off x="3575050" y="1282700"/>
            <a:ext cx="5111750" cy="3833811"/>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sp>
        <p:nvSpPr>
          <p:cNvPr id="124" name="Shape 124"/>
          <p:cNvSpPr txBox="1"/>
          <p:nvPr>
            <p:ph type="title"/>
          </p:nvPr>
        </p:nvSpPr>
        <p:spPr>
          <a:xfrm>
            <a:off x="457200" y="273050"/>
            <a:ext cx="3008313" cy="1162049"/>
          </a:xfrm>
          <a:prstGeom prst="rect">
            <a:avLst/>
          </a:prstGeom>
          <a:noFill/>
          <a:ln>
            <a:noFill/>
          </a:ln>
        </p:spPr>
        <p:txBody>
          <a:bodyPr anchorCtr="0" anchor="b" bIns="45700" lIns="91425" rIns="91425" tIns="45700">
            <a:noAutofit/>
          </a:bodyPr>
          <a:lstStyle/>
          <a:p>
            <a:pPr indent="0" lvl="0" marL="0" marR="0" rtl="0" algn="l">
              <a:spcBef>
                <a:spcPts val="0"/>
              </a:spcBef>
              <a:buClr>
                <a:schemeClr val="dk1"/>
              </a:buClr>
              <a:buSzPct val="25000"/>
              <a:buFont typeface="Calibri"/>
              <a:buNone/>
            </a:pPr>
            <a:r>
              <a:rPr b="1" baseline="0" i="0" lang="et-EE" sz="2000" u="none" cap="none" strike="noStrike">
                <a:solidFill>
                  <a:schemeClr val="dk1"/>
                </a:solidFill>
                <a:latin typeface="Calibri"/>
                <a:ea typeface="Calibri"/>
                <a:cs typeface="Calibri"/>
                <a:sym typeface="Calibri"/>
              </a:rPr>
              <a:t>Kollane ülane</a:t>
            </a:r>
            <a:br>
              <a:rPr b="1" baseline="0" i="0" lang="et-EE" sz="2000" u="none" cap="none" strike="noStrike">
                <a:solidFill>
                  <a:schemeClr val="dk1"/>
                </a:solidFill>
                <a:latin typeface="Calibri"/>
                <a:ea typeface="Calibri"/>
                <a:cs typeface="Calibri"/>
                <a:sym typeface="Calibri"/>
              </a:rPr>
            </a:br>
            <a:r>
              <a:rPr b="0" baseline="0" i="0" lang="et-EE" sz="2000" u="none" cap="none" strike="noStrike">
                <a:solidFill>
                  <a:schemeClr val="dk1"/>
                </a:solidFill>
                <a:latin typeface="Calibri"/>
                <a:ea typeface="Calibri"/>
                <a:cs typeface="Calibri"/>
                <a:sym typeface="Calibri"/>
              </a:rPr>
              <a:t>(</a:t>
            </a:r>
            <a:r>
              <a:rPr b="0" baseline="0" i="1" lang="et-EE" sz="2000" u="none" cap="none" strike="noStrike">
                <a:solidFill>
                  <a:schemeClr val="dk1"/>
                </a:solidFill>
                <a:latin typeface="Calibri"/>
                <a:ea typeface="Calibri"/>
                <a:cs typeface="Calibri"/>
                <a:sym typeface="Calibri"/>
              </a:rPr>
              <a:t>Anemone ranunculoides)</a:t>
            </a:r>
          </a:p>
        </p:txBody>
      </p:sp>
      <p:sp>
        <p:nvSpPr>
          <p:cNvPr id="125" name="Shape 125"/>
          <p:cNvSpPr txBox="1"/>
          <p:nvPr>
            <p:ph idx="1" type="body"/>
          </p:nvPr>
        </p:nvSpPr>
        <p:spPr>
          <a:xfrm>
            <a:off x="457200" y="1435100"/>
            <a:ext cx="3008313" cy="4691063"/>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rPr b="1" baseline="0" i="0" lang="et-EE" sz="1400" u="none" cap="none" strike="noStrike">
                <a:solidFill>
                  <a:schemeClr val="dk1"/>
                </a:solidFill>
                <a:latin typeface="Calibri"/>
                <a:ea typeface="Calibri"/>
                <a:cs typeface="Calibri"/>
                <a:sym typeface="Calibri"/>
              </a:rPr>
              <a:t>Õis:</a:t>
            </a:r>
            <a:r>
              <a:rPr b="0" baseline="0" i="0" lang="et-EE" sz="1400" u="none" cap="none" strike="noStrike">
                <a:solidFill>
                  <a:schemeClr val="dk1"/>
                </a:solidFill>
                <a:latin typeface="Calibri"/>
                <a:ea typeface="Calibri"/>
                <a:cs typeface="Calibri"/>
                <a:sym typeface="Calibri"/>
              </a:rPr>
              <a:t>  kollane, läbimõõduga 1,5- 3 cm.</a:t>
            </a:r>
          </a:p>
          <a:p>
            <a:pPr indent="0" lvl="0" marL="0" marR="0" rtl="0" algn="l">
              <a:spcBef>
                <a:spcPts val="280"/>
              </a:spcBef>
              <a:buClr>
                <a:schemeClr val="dk1"/>
              </a:buClr>
              <a:buSzPct val="25000"/>
              <a:buFont typeface="Arial"/>
              <a:buNone/>
            </a:pPr>
            <a:r>
              <a:rPr b="1" baseline="0" i="0" lang="et-EE" sz="1400" u="none" cap="none" strike="noStrike">
                <a:solidFill>
                  <a:schemeClr val="dk1"/>
                </a:solidFill>
                <a:latin typeface="Calibri"/>
                <a:ea typeface="Calibri"/>
                <a:cs typeface="Calibri"/>
                <a:sym typeface="Calibri"/>
              </a:rPr>
              <a:t>Leht:</a:t>
            </a:r>
            <a:r>
              <a:rPr b="0" baseline="0" i="0" lang="et-EE" sz="1400" u="none" cap="none" strike="noStrike">
                <a:solidFill>
                  <a:schemeClr val="dk1"/>
                </a:solidFill>
                <a:latin typeface="Calibri"/>
                <a:ea typeface="Calibri"/>
                <a:cs typeface="Calibri"/>
                <a:sym typeface="Calibri"/>
              </a:rPr>
              <a:t> pika rootsuga, kolmejaguse labaga, selle osad omakorda jagused või lõhised, tömpide hammastega, suhteliselt kitsad.</a:t>
            </a:r>
          </a:p>
          <a:p>
            <a:pPr indent="0" lvl="0" marL="0" marR="0" rtl="0" algn="l">
              <a:spcBef>
                <a:spcPts val="280"/>
              </a:spcBef>
              <a:buClr>
                <a:schemeClr val="dk1"/>
              </a:buClr>
              <a:buSzPct val="25000"/>
              <a:buFont typeface="Arial"/>
              <a:buNone/>
            </a:pPr>
            <a:r>
              <a:rPr b="0" baseline="0" i="0" lang="et-EE" sz="1400" u="none" cap="none" strike="noStrike">
                <a:solidFill>
                  <a:schemeClr val="dk1"/>
                </a:solidFill>
                <a:latin typeface="Calibri"/>
                <a:ea typeface="Calibri"/>
                <a:cs typeface="Calibri"/>
                <a:sym typeface="Calibri"/>
              </a:rPr>
              <a:t>Kogu taim mürgine</a:t>
            </a:r>
          </a:p>
        </p:txBody>
      </p:sp>
      <p:pic>
        <p:nvPicPr>
          <p:cNvPr id="126" name="Shape 126"/>
          <p:cNvPicPr preferRelativeResize="0"/>
          <p:nvPr>
            <p:ph idx="2" type="body"/>
          </p:nvPr>
        </p:nvPicPr>
        <p:blipFill rotWithShape="1">
          <a:blip r:embed="rId3">
            <a:alphaModFix/>
          </a:blip>
          <a:srcRect b="0" l="0" r="0" t="0"/>
          <a:stretch/>
        </p:blipFill>
        <p:spPr>
          <a:xfrm>
            <a:off x="3657600" y="1295400"/>
            <a:ext cx="5111750" cy="3833812"/>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sp>
        <p:nvSpPr>
          <p:cNvPr id="131" name="Shape 131"/>
          <p:cNvSpPr txBox="1"/>
          <p:nvPr>
            <p:ph type="title"/>
          </p:nvPr>
        </p:nvSpPr>
        <p:spPr>
          <a:xfrm>
            <a:off x="457200" y="273050"/>
            <a:ext cx="3008313" cy="1162049"/>
          </a:xfrm>
          <a:prstGeom prst="rect">
            <a:avLst/>
          </a:prstGeom>
          <a:noFill/>
          <a:ln>
            <a:noFill/>
          </a:ln>
        </p:spPr>
        <p:txBody>
          <a:bodyPr anchorCtr="0" anchor="b" bIns="45700" lIns="91425" rIns="91425" tIns="45700">
            <a:noAutofit/>
          </a:bodyPr>
          <a:lstStyle/>
          <a:p>
            <a:pPr indent="0" lvl="0" marL="0" marR="0" rtl="0" algn="l">
              <a:spcBef>
                <a:spcPts val="0"/>
              </a:spcBef>
              <a:buClr>
                <a:schemeClr val="dk1"/>
              </a:buClr>
              <a:buSzPct val="25000"/>
              <a:buFont typeface="Calibri"/>
              <a:buNone/>
            </a:pPr>
            <a:r>
              <a:rPr b="1" baseline="0" i="0" lang="et-EE" sz="2000" u="none" cap="none" strike="noStrike">
                <a:solidFill>
                  <a:schemeClr val="dk1"/>
                </a:solidFill>
                <a:latin typeface="Calibri"/>
                <a:ea typeface="Calibri"/>
                <a:cs typeface="Calibri"/>
                <a:sym typeface="Calibri"/>
              </a:rPr>
              <a:t>Harilik võilill</a:t>
            </a:r>
            <a:br>
              <a:rPr b="1" baseline="0" i="0" lang="et-EE" sz="2000" u="none" cap="none" strike="noStrike">
                <a:solidFill>
                  <a:schemeClr val="dk1"/>
                </a:solidFill>
                <a:latin typeface="Calibri"/>
                <a:ea typeface="Calibri"/>
                <a:cs typeface="Calibri"/>
                <a:sym typeface="Calibri"/>
              </a:rPr>
            </a:br>
            <a:r>
              <a:rPr b="0" baseline="0" i="1" lang="et-EE" sz="2000" u="none" cap="none" strike="noStrike">
                <a:solidFill>
                  <a:schemeClr val="dk1"/>
                </a:solidFill>
                <a:latin typeface="Calibri"/>
                <a:ea typeface="Calibri"/>
                <a:cs typeface="Calibri"/>
                <a:sym typeface="Calibri"/>
              </a:rPr>
              <a:t>(Taraxacum officinale)</a:t>
            </a:r>
          </a:p>
        </p:txBody>
      </p:sp>
      <p:sp>
        <p:nvSpPr>
          <p:cNvPr id="132" name="Shape 132"/>
          <p:cNvSpPr txBox="1"/>
          <p:nvPr>
            <p:ph idx="1" type="body"/>
          </p:nvPr>
        </p:nvSpPr>
        <p:spPr>
          <a:xfrm>
            <a:off x="457200" y="1435100"/>
            <a:ext cx="3008313" cy="4691063"/>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rPr b="1" baseline="0" i="0" lang="et-EE" sz="1400" u="none" cap="none" strike="noStrike">
                <a:solidFill>
                  <a:schemeClr val="dk1"/>
                </a:solidFill>
                <a:latin typeface="Calibri"/>
                <a:ea typeface="Calibri"/>
                <a:cs typeface="Calibri"/>
                <a:sym typeface="Calibri"/>
              </a:rPr>
              <a:t>Õis:</a:t>
            </a:r>
            <a:r>
              <a:rPr b="0" baseline="0" i="0" lang="et-EE" sz="1400" u="none" cap="none" strike="noStrike">
                <a:solidFill>
                  <a:schemeClr val="dk1"/>
                </a:solidFill>
                <a:latin typeface="Calibri"/>
                <a:ea typeface="Calibri"/>
                <a:cs typeface="Calibri"/>
                <a:sym typeface="Calibri"/>
              </a:rPr>
              <a:t> Kollane, keelõied tihedas paljuõielises korvõisikus</a:t>
            </a:r>
          </a:p>
          <a:p>
            <a:pPr indent="0" lvl="0" marL="0" marR="0" rtl="0" algn="l">
              <a:spcBef>
                <a:spcPts val="280"/>
              </a:spcBef>
              <a:buClr>
                <a:schemeClr val="dk1"/>
              </a:buClr>
              <a:buSzPct val="25000"/>
              <a:buFont typeface="Arial"/>
              <a:buNone/>
            </a:pPr>
            <a:r>
              <a:rPr b="1" baseline="0" i="0" lang="et-EE" sz="1400" u="none" cap="none" strike="noStrike">
                <a:solidFill>
                  <a:schemeClr val="dk1"/>
                </a:solidFill>
                <a:latin typeface="Calibri"/>
                <a:ea typeface="Calibri"/>
                <a:cs typeface="Calibri"/>
                <a:sym typeface="Calibri"/>
              </a:rPr>
              <a:t>Vars: </a:t>
            </a:r>
            <a:r>
              <a:rPr b="0" baseline="0" i="0" lang="et-EE" sz="1400" u="none" cap="none" strike="noStrike">
                <a:solidFill>
                  <a:schemeClr val="dk1"/>
                </a:solidFill>
                <a:latin typeface="Calibri"/>
                <a:ea typeface="Calibri"/>
                <a:cs typeface="Calibri"/>
                <a:sym typeface="Calibri"/>
              </a:rPr>
              <a:t>Pikk õõnes õievars</a:t>
            </a:r>
          </a:p>
          <a:p>
            <a:pPr indent="0" lvl="0" marL="0" marR="0" rtl="0" algn="l">
              <a:spcBef>
                <a:spcPts val="280"/>
              </a:spcBef>
              <a:buClr>
                <a:schemeClr val="dk1"/>
              </a:buClr>
              <a:buSzPct val="25000"/>
              <a:buFont typeface="Arial"/>
              <a:buNone/>
            </a:pPr>
            <a:r>
              <a:rPr b="0" baseline="0" i="0" lang="et-EE" sz="1400" u="none" cap="none" strike="noStrike">
                <a:solidFill>
                  <a:schemeClr val="dk1"/>
                </a:solidFill>
                <a:latin typeface="Calibri"/>
                <a:ea typeface="Calibri"/>
                <a:cs typeface="Calibri"/>
                <a:sym typeface="Calibri"/>
              </a:rPr>
              <a:t>Taimel valge piimmahl</a:t>
            </a:r>
          </a:p>
        </p:txBody>
      </p:sp>
      <p:pic>
        <p:nvPicPr>
          <p:cNvPr id="133" name="Shape 133"/>
          <p:cNvPicPr preferRelativeResize="0"/>
          <p:nvPr>
            <p:ph idx="2" type="body"/>
          </p:nvPr>
        </p:nvPicPr>
        <p:blipFill rotWithShape="1">
          <a:blip r:embed="rId3">
            <a:alphaModFix/>
          </a:blip>
          <a:srcRect b="0" l="0" r="0" t="0"/>
          <a:stretch/>
        </p:blipFill>
        <p:spPr>
          <a:xfrm>
            <a:off x="3575050" y="1282700"/>
            <a:ext cx="5111750" cy="3833812"/>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x="0" y="0"/>
          <a:ext cx="0" cy="0"/>
          <a:chOff x="0" y="0"/>
          <a:chExt cx="0" cy="0"/>
        </a:xfrm>
      </p:grpSpPr>
      <p:sp>
        <p:nvSpPr>
          <p:cNvPr id="138" name="Shape 138"/>
          <p:cNvSpPr txBox="1"/>
          <p:nvPr>
            <p:ph type="title"/>
          </p:nvPr>
        </p:nvSpPr>
        <p:spPr>
          <a:xfrm>
            <a:off x="457200" y="273050"/>
            <a:ext cx="3008313" cy="1162049"/>
          </a:xfrm>
          <a:prstGeom prst="rect">
            <a:avLst/>
          </a:prstGeom>
          <a:noFill/>
          <a:ln>
            <a:noFill/>
          </a:ln>
        </p:spPr>
        <p:txBody>
          <a:bodyPr anchorCtr="0" anchor="b" bIns="45700" lIns="91425" rIns="91425" tIns="45700">
            <a:noAutofit/>
          </a:bodyPr>
          <a:lstStyle/>
          <a:p>
            <a:pPr indent="0" lvl="0" marL="0" marR="0" rtl="0" algn="l">
              <a:spcBef>
                <a:spcPts val="0"/>
              </a:spcBef>
              <a:buClr>
                <a:schemeClr val="dk1"/>
              </a:buClr>
              <a:buSzPct val="25000"/>
              <a:buFont typeface="Calibri"/>
              <a:buNone/>
            </a:pPr>
            <a:r>
              <a:rPr b="1" baseline="0" i="0" lang="et-EE" sz="2000" u="none" cap="none" strike="noStrike">
                <a:solidFill>
                  <a:schemeClr val="dk1"/>
                </a:solidFill>
                <a:latin typeface="Calibri"/>
                <a:ea typeface="Calibri"/>
                <a:cs typeface="Calibri"/>
                <a:sym typeface="Calibri"/>
              </a:rPr>
              <a:t>Paiseleht</a:t>
            </a:r>
            <a:br>
              <a:rPr b="1" baseline="0" i="0" lang="et-EE" sz="2000" u="none" cap="none" strike="noStrike">
                <a:solidFill>
                  <a:schemeClr val="dk1"/>
                </a:solidFill>
                <a:latin typeface="Calibri"/>
                <a:ea typeface="Calibri"/>
                <a:cs typeface="Calibri"/>
                <a:sym typeface="Calibri"/>
              </a:rPr>
            </a:br>
            <a:r>
              <a:rPr b="0" baseline="0" i="1" lang="et-EE" sz="2000" u="none" cap="none" strike="noStrike">
                <a:solidFill>
                  <a:schemeClr val="dk1"/>
                </a:solidFill>
                <a:latin typeface="Calibri"/>
                <a:ea typeface="Calibri"/>
                <a:cs typeface="Calibri"/>
                <a:sym typeface="Calibri"/>
              </a:rPr>
              <a:t>(Tussilago farfara )</a:t>
            </a:r>
          </a:p>
        </p:txBody>
      </p:sp>
      <p:sp>
        <p:nvSpPr>
          <p:cNvPr id="139" name="Shape 139"/>
          <p:cNvSpPr txBox="1"/>
          <p:nvPr>
            <p:ph idx="1" type="body"/>
          </p:nvPr>
        </p:nvSpPr>
        <p:spPr>
          <a:xfrm>
            <a:off x="457200" y="1435100"/>
            <a:ext cx="3008313" cy="4691063"/>
          </a:xfrm>
          <a:prstGeom prst="rect">
            <a:avLst/>
          </a:prstGeom>
          <a:noFill/>
          <a:ln>
            <a:noFill/>
          </a:ln>
        </p:spPr>
        <p:txBody>
          <a:bodyPr anchorCtr="0" anchor="t" bIns="45700" lIns="91425" rIns="91425" tIns="45700">
            <a:noAutofit/>
          </a:bodyPr>
          <a:lstStyle/>
          <a:p>
            <a:pPr indent="0" lvl="0" marL="0" marR="0" rtl="0" algn="l">
              <a:spcBef>
                <a:spcPts val="0"/>
              </a:spcBef>
              <a:buClr>
                <a:schemeClr val="dk1"/>
              </a:buClr>
              <a:buSzPct val="25000"/>
              <a:buFont typeface="Arial"/>
              <a:buNone/>
            </a:pPr>
            <a:r>
              <a:rPr b="1" baseline="0" i="0" lang="et-EE" sz="1400" u="none" cap="none" strike="noStrike">
                <a:solidFill>
                  <a:schemeClr val="dk1"/>
                </a:solidFill>
                <a:latin typeface="Calibri"/>
                <a:ea typeface="Calibri"/>
                <a:cs typeface="Calibri"/>
                <a:sym typeface="Calibri"/>
              </a:rPr>
              <a:t>Õis:</a:t>
            </a:r>
            <a:r>
              <a:rPr b="0" baseline="0" i="0" lang="et-EE" sz="1400" u="none" cap="none" strike="noStrike">
                <a:solidFill>
                  <a:schemeClr val="dk1"/>
                </a:solidFill>
                <a:latin typeface="Calibri"/>
                <a:ea typeface="Calibri"/>
                <a:cs typeface="Calibri"/>
                <a:sym typeface="Calibri"/>
              </a:rPr>
              <a:t> on lõhnav, korvõisikus, mille läbimõõt on 1-2 (2,5) cm.</a:t>
            </a:r>
          </a:p>
          <a:p>
            <a:pPr indent="0" lvl="0" marL="0" marR="0" rtl="0" algn="l">
              <a:spcBef>
                <a:spcPts val="280"/>
              </a:spcBef>
              <a:buClr>
                <a:schemeClr val="dk1"/>
              </a:buClr>
              <a:buSzPct val="25000"/>
              <a:buFont typeface="Arial"/>
              <a:buNone/>
            </a:pPr>
            <a:r>
              <a:rPr b="1" baseline="0" i="0" lang="et-EE" sz="1400" u="none" cap="none" strike="noStrike">
                <a:solidFill>
                  <a:schemeClr val="dk1"/>
                </a:solidFill>
                <a:latin typeface="Calibri"/>
                <a:ea typeface="Calibri"/>
                <a:cs typeface="Calibri"/>
                <a:sym typeface="Calibri"/>
              </a:rPr>
              <a:t>Leht: </a:t>
            </a:r>
            <a:r>
              <a:rPr b="0" baseline="0" i="0" lang="et-EE" sz="1400" u="none" cap="none" strike="noStrike">
                <a:solidFill>
                  <a:schemeClr val="dk1"/>
                </a:solidFill>
                <a:latin typeface="Calibri"/>
                <a:ea typeface="Calibri"/>
                <a:cs typeface="Calibri"/>
                <a:sym typeface="Calibri"/>
              </a:rPr>
              <a:t>Taimel on varrelehed juurmistest väga erinevad. Varrelehed on kilejad, soomusjad ja katavad kogu õitsevat vart, värvuselt on nad punakaspruunid.</a:t>
            </a:r>
          </a:p>
          <a:p>
            <a:pPr indent="0" lvl="0" marL="0" marR="0" rtl="0" algn="l">
              <a:spcBef>
                <a:spcPts val="280"/>
              </a:spcBef>
              <a:buClr>
                <a:schemeClr val="dk1"/>
              </a:buClr>
              <a:buSzPct val="25000"/>
              <a:buFont typeface="Arial"/>
              <a:buNone/>
            </a:pPr>
            <a:r>
              <a:rPr b="0" baseline="0" i="0" lang="et-EE" sz="1400" u="none" cap="none" strike="noStrike">
                <a:solidFill>
                  <a:schemeClr val="dk1"/>
                </a:solidFill>
                <a:latin typeface="Calibri"/>
                <a:ea typeface="Calibri"/>
                <a:cs typeface="Calibri"/>
                <a:sym typeface="Calibri"/>
              </a:rPr>
              <a:t> Juurmised lehed ilmuvad alles peale õitsemist. Need on suured, kabjakujulised, südaja alusega, mille ülakülg on hele- kuni tumeroheline, alakülg valgeviltjas.</a:t>
            </a:r>
          </a:p>
        </p:txBody>
      </p:sp>
      <p:pic>
        <p:nvPicPr>
          <p:cNvPr id="140" name="Shape 140"/>
          <p:cNvPicPr preferRelativeResize="0"/>
          <p:nvPr>
            <p:ph idx="2" type="body"/>
          </p:nvPr>
        </p:nvPicPr>
        <p:blipFill rotWithShape="1">
          <a:blip r:embed="rId3">
            <a:alphaModFix/>
          </a:blip>
          <a:srcRect b="0" l="0" r="0" t="0"/>
          <a:stretch/>
        </p:blipFill>
        <p:spPr>
          <a:xfrm>
            <a:off x="3886200" y="228600"/>
            <a:ext cx="5111750" cy="3833812"/>
          </a:xfrm>
          <a:prstGeom prst="rect">
            <a:avLst/>
          </a:prstGeom>
          <a:noFill/>
          <a:ln>
            <a:noFill/>
          </a:ln>
        </p:spPr>
      </p:pic>
      <p:pic>
        <p:nvPicPr>
          <p:cNvPr id="141" name="Shape 141"/>
          <p:cNvPicPr preferRelativeResize="0"/>
          <p:nvPr/>
        </p:nvPicPr>
        <p:blipFill rotWithShape="1">
          <a:blip r:embed="rId4">
            <a:alphaModFix/>
          </a:blip>
          <a:srcRect b="0" l="0" r="0" t="0"/>
          <a:stretch/>
        </p:blipFill>
        <p:spPr>
          <a:xfrm>
            <a:off x="5486400" y="4267200"/>
            <a:ext cx="3062816" cy="2297113"/>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2.xml><?xml version="1.0" encoding="utf-8"?>
<a:theme xmlns:a="http://schemas.openxmlformats.org/drawingml/2006/main" xmlns:r="http://schemas.openxmlformats.org/officeDocument/2006/relationships" name="Office'i kujundu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