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ealdisega pil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itel ja vertikaalteks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kaaltiitel ja teks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itel ja sisu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itlislaid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ktsiooni päi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Kaks sisu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Võrdl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Ainult tiitel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Tühi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Pealdisega sisu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t-EE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0.png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t-E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Läänemere olulisemad karbid</a:t>
            </a:r>
            <a:br>
              <a:rPr b="1" baseline="0" i="0" lang="et-E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0" i="0" lang="et-E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shells in Baltic see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t-E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Ivi Rammul</a:t>
            </a:r>
          </a:p>
          <a:p>
            <a:pPr indent="0" lvl="0" marL="0" marR="0" rtl="0" algn="l">
              <a:spcBef>
                <a:spcPts val="3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t-E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Foto: Ivi Rammul</a:t>
            </a:r>
          </a:p>
        </p:txBody>
      </p:sp>
      <p:pic>
        <p:nvPicPr>
          <p:cNvPr id="82" name="Shape 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6125" y="746574"/>
            <a:ext cx="5278749" cy="399204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958850" y="191775"/>
            <a:ext cx="5433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t-E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study materials have been prepared within the project "ESTIC - Sustainable School Policy" which has been funded with support from the EEA and Norway grants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100" y="198944"/>
            <a:ext cx="1270150" cy="485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b="0" baseline="0" i="0" lang="et-EE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t-E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Waves have brought different seashells to the seashore. All of them are empty.  Discuss the following questions with your deskmate, in a group or with the whole class:</a:t>
            </a:r>
            <a:br>
              <a:rPr b="0" baseline="0" i="0" lang="et-EE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possible reasons for the different colors of the seashells?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there so many seashells on the seashore?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there more seashells on some beaches and fewer on others?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as many possible reasons as you can as to why the shells are empty, without occupants.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seashells of the Baltic Sea are smaller and more fragile, compared to the seashells of salty seas. Find an explanation on the Internet.</a:t>
            </a: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0237" y="-471487"/>
            <a:ext cx="10404476" cy="780256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-228600" y="0"/>
            <a:ext cx="43434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t-E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TÜHJAD KOJAD RANNAL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t-E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EMPTY SHELLS IN SEASHORE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0237" y="-471487"/>
            <a:ext cx="10404476" cy="780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3276600" y="6019800"/>
            <a:ext cx="358139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t-E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Söödav rannakarp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1" lang="et-E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Mytilus edulis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0237" y="-471487"/>
            <a:ext cx="10404476" cy="780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609600" y="5867400"/>
            <a:ext cx="22860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t-E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Südakarp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1" lang="et-E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Cardium edule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0237" y="-471487"/>
            <a:ext cx="10404476" cy="780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943600" y="0"/>
            <a:ext cx="34290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t-E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Balti lamekarp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1" lang="et-E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Macoma baltica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1000" y="-304800"/>
            <a:ext cx="10404476" cy="780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0" y="304801"/>
            <a:ext cx="1752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t-EE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Liiva uurikkarp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1" lang="et-EE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Mya arenaria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0237" y="-471487"/>
            <a:ext cx="10404476" cy="780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0237" y="-471487"/>
            <a:ext cx="10404476" cy="780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b="0" baseline="0" i="0" lang="et-EE" sz="2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t-EE" sz="2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Mereranda on lained toonud erinevaid karpide kodasid. Kõik on tühjad kojad.  Arutle pinginaabriga või rühmas või kogu klassiga  järgmiste küsimuste üle:</a:t>
            </a:r>
            <a:br>
              <a:rPr b="0" baseline="0" i="0" lang="et-EE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 on karpide kodade erinevate värvuste võimalikud põhjused?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Miks on rannas massiliselt karpide kodasid?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Miks on mõnes rannas vähe kodasid ja mõnes rohkem?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Leia  võimalikult palju erinevaid põhjuseid miks karpide kojad on tühjad , ilma loomadeta.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baseline="0" i="0" lang="et-EE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Läänmere karbid on mõõtmetelt väiksed ja kojad on küllalt haprad võrreldes soolaste merede karpidega. Leia sellele seletus. Vajadusel kasuta interneti abi.</a:t>
            </a: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'i kujundu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