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61" r:id="rId6"/>
    <p:sldId id="262" r:id="rId7"/>
    <p:sldId id="264" r:id="rId8"/>
    <p:sldId id="265" r:id="rId9"/>
    <p:sldId id="266" r:id="rId10"/>
    <p:sldId id="259" r:id="rId11"/>
    <p:sldId id="260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stkül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Ümarnurkne ristkül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Ristkül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istkül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istkül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Sisu kohatäid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stkül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Ümarnurkne ristkül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7" name="Ristkül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istkül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istkül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9" name="Sisu kohatäid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1" name="Sisu kohatäid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Sisu kohatäid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3" name="Sisu kohatäid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stkül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Ümarnurkne ristkül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Sisu kohatäid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Ristkül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stkül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istkül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t-EE" smtClean="0"/>
              <a:t>Pildi lisamiseks klõpsake ikooni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stkül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Ümarnurkne ristkül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79C6C66-2B39-483C-B1C6-86FC710BCAC8}" type="datetimeFigureOut">
              <a:rPr lang="et-EE" smtClean="0"/>
              <a:pPr/>
              <a:t>29.10.2012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EF3FA0D-D200-4B1A-A738-374C85AFC31B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N_HemEwgwk&amp;feature=related" TargetMode="External"/><Relationship Id="rId2" Type="http://schemas.openxmlformats.org/officeDocument/2006/relationships/hyperlink" Target="http://www.youtube.com/watch?v=NiYrlcSiRUw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static.urbantimes.co/wp-content/uploads/2011/04/growing-plants-e1303294446339.jpg" TargetMode="External"/><Relationship Id="rId13" Type="http://schemas.openxmlformats.org/officeDocument/2006/relationships/hyperlink" Target="http://www.tburg.k12.ny.us/mcdonald/plant.gif" TargetMode="External"/><Relationship Id="rId18" Type="http://schemas.openxmlformats.org/officeDocument/2006/relationships/hyperlink" Target="http://www.navigare.ee/marthaworldcruise/public/Tonga/.gallery_pictures/Suurimad_nahkhiired_keda_kunagi_olen_n_inud1_The_biggest_bats_I_have_ever_seen1.jpg" TargetMode="External"/><Relationship Id="rId3" Type="http://schemas.openxmlformats.org/officeDocument/2006/relationships/hyperlink" Target="http://upload.wikimedia.org/wikipedia/commons/thumb/4/46/Diversity_of_plants_image_version_3.png/250px-Diversity_of_plants_image_version_3.png" TargetMode="External"/><Relationship Id="rId7" Type="http://schemas.openxmlformats.org/officeDocument/2006/relationships/hyperlink" Target="http://4.bp.blogspot.com/-0DbzPQGqu9g/TZRtbfCIPMI/AAAAAAAAHBE/AR0jwCrs69U/s1600/plants.jpg" TargetMode="External"/><Relationship Id="rId12" Type="http://schemas.openxmlformats.org/officeDocument/2006/relationships/hyperlink" Target="http://lh6.ggpht.com/_yItZwKwfM-I/TTUVgsxWUkI/AAAAAAAABAI/F7rKEcsmIfE/Vertebrates%5b10%5d.gif" TargetMode="External"/><Relationship Id="rId17" Type="http://schemas.openxmlformats.org/officeDocument/2006/relationships/hyperlink" Target="http://y.delfi.ee/norm/70647/7239597_DwGA8k.jpeg" TargetMode="External"/><Relationship Id="rId2" Type="http://schemas.openxmlformats.org/officeDocument/2006/relationships/hyperlink" Target="https://encrypted-tbn2.google.com/images?q=tbn:ANd9GcQqxURQ4Ol6n7C3PFPlhkQL9kLGhUC18E15_S6oazsk1q69xRhC" TargetMode="External"/><Relationship Id="rId16" Type="http://schemas.openxmlformats.org/officeDocument/2006/relationships/hyperlink" Target="http://img.forministry.com/8/83/83844BD3-FD8A-4614-8627D07EDD153C77/33474EFE-BE79-4B05-8A3B7EF25323671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esuspaintings.com/jesus_photos/small%20running%20deer%20copy.jpg" TargetMode="External"/><Relationship Id="rId11" Type="http://schemas.openxmlformats.org/officeDocument/2006/relationships/hyperlink" Target="http://media.web.britannica.com/eb-media/89/95389-034-4B5C4DBC.jpg" TargetMode="External"/><Relationship Id="rId5" Type="http://schemas.openxmlformats.org/officeDocument/2006/relationships/hyperlink" Target="http://1.bp.blogspot.com/_rRofGQaHF-E/TOVi-iSL8vI/AAAAAAAAABk/NaFDwIQ81mA/s400/cow.jpg" TargetMode="External"/><Relationship Id="rId15" Type="http://schemas.openxmlformats.org/officeDocument/2006/relationships/hyperlink" Target="http://media.web.britannica.com/eb-media/55/28355-004-64219017.jpg" TargetMode="External"/><Relationship Id="rId10" Type="http://schemas.openxmlformats.org/officeDocument/2006/relationships/hyperlink" Target="http://www.biologyreference.com/photos/feeding-strategies-3922.jpg" TargetMode="External"/><Relationship Id="rId19" Type="http://schemas.openxmlformats.org/officeDocument/2006/relationships/hyperlink" Target="http://www.cumbavac.org/yellowdaisy.jpg" TargetMode="External"/><Relationship Id="rId4" Type="http://schemas.openxmlformats.org/officeDocument/2006/relationships/hyperlink" Target="http://static.neljas.ee/apps/kalev_media/200806/200x200/582312_22195_vihmasadu.JPG" TargetMode="External"/><Relationship Id="rId9" Type="http://schemas.openxmlformats.org/officeDocument/2006/relationships/hyperlink" Target="http://www.indiaonrent.com/forwards/a/animal-babies-cute/res/dbours.jpg" TargetMode="External"/><Relationship Id="rId14" Type="http://schemas.openxmlformats.org/officeDocument/2006/relationships/hyperlink" Target="http://upload.wikimedia.org/wikipedia/commons/4/47/Garlic_growing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t-EE" dirty="0" smtClean="0"/>
              <a:t>Leelo Lusik</a:t>
            </a:r>
          </a:p>
          <a:p>
            <a:pPr algn="l"/>
            <a:r>
              <a:rPr lang="et-EE" dirty="0" smtClean="0"/>
              <a:t>Are PK</a:t>
            </a:r>
          </a:p>
          <a:p>
            <a:pPr algn="l"/>
            <a:r>
              <a:rPr lang="et-EE" dirty="0" smtClean="0"/>
              <a:t>2012</a:t>
            </a:r>
            <a:endParaRPr lang="et-EE" dirty="0"/>
          </a:p>
        </p:txBody>
      </p:sp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Taimede tunnused</a:t>
            </a:r>
            <a:endParaRPr lang="et-EE" dirty="0"/>
          </a:p>
        </p:txBody>
      </p:sp>
      <p:pic>
        <p:nvPicPr>
          <p:cNvPr id="4" name="Pilt 3" descr="9O3CAJIFRHDCAX13C6MCAWHVHRNCACG4JK0CAMGEBYRCA951VPPCAEK6IYYCAFWUWSDCAZVBS1OCAZ6S0TRCAD3MEDBCA4OAA1OCATVKW5BCAJFR8EXCAWOCFSSCAUFE35OCASYRSD2CAJ3UX6QCADPHUB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665908" y="3284984"/>
            <a:ext cx="4101260" cy="3071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Taimede liikumine</a:t>
            </a:r>
            <a:endParaRPr lang="et-EE" dirty="0"/>
          </a:p>
        </p:txBody>
      </p:sp>
      <p:sp>
        <p:nvSpPr>
          <p:cNvPr id="4" name="Sisu kohatäide 3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5832648" cy="4572000"/>
          </a:xfrm>
        </p:spPr>
        <p:txBody>
          <a:bodyPr/>
          <a:lstStyle/>
          <a:p>
            <a:r>
              <a:rPr lang="et-EE" dirty="0" smtClean="0"/>
              <a:t>Osa taimede liikumist on kindla suunaga – põhjuseks füüsikalised ärritajad või mitmesugused ained</a:t>
            </a:r>
          </a:p>
          <a:p>
            <a:r>
              <a:rPr lang="et-EE" dirty="0" smtClean="0"/>
              <a:t>Osadel liigutustel pole kindlat suunda – õite avanemine ja sulgumine. </a:t>
            </a:r>
            <a:r>
              <a:rPr lang="et-EE" dirty="0" smtClean="0">
                <a:hlinkClick r:id="rId2"/>
              </a:rPr>
              <a:t>Vesiroos</a:t>
            </a:r>
            <a:r>
              <a:rPr lang="et-EE" dirty="0" smtClean="0"/>
              <a:t> </a:t>
            </a:r>
          </a:p>
          <a:p>
            <a:r>
              <a:rPr lang="et-EE" dirty="0" smtClean="0"/>
              <a:t>Reaktsioon puudutusele – putuktoidulistel taimedel.  </a:t>
            </a:r>
            <a:r>
              <a:rPr lang="et-EE" dirty="0" smtClean="0">
                <a:hlinkClick r:id="rId3"/>
              </a:rPr>
              <a:t>Kärbsepüünis</a:t>
            </a:r>
            <a:endParaRPr lang="et-EE" dirty="0" smtClean="0"/>
          </a:p>
          <a:p>
            <a:r>
              <a:rPr lang="et-EE" dirty="0" smtClean="0"/>
              <a:t>Kasvusuuna muutumine </a:t>
            </a:r>
            <a:endParaRPr lang="et-EE" dirty="0"/>
          </a:p>
        </p:txBody>
      </p:sp>
      <p:pic>
        <p:nvPicPr>
          <p:cNvPr id="6" name="Sisu kohatäide 5" descr="33474EFE-BE79-4B05-8A3B7EF253236712.jpg"/>
          <p:cNvPicPr>
            <a:picLocks noGrp="1" noChangeAspect="1"/>
          </p:cNvPicPr>
          <p:nvPr>
            <p:ph sz="quarter" idx="2"/>
          </p:nvPr>
        </p:nvPicPr>
        <p:blipFill>
          <a:blip r:embed="rId4" cstate="screen"/>
          <a:stretch>
            <a:fillRect/>
          </a:stretch>
        </p:blipFill>
        <p:spPr>
          <a:xfrm>
            <a:off x="6228184" y="260648"/>
            <a:ext cx="2405893" cy="2612112"/>
          </a:xfrm>
        </p:spPr>
      </p:pic>
      <p:pic>
        <p:nvPicPr>
          <p:cNvPr id="7" name="Pilt 6" descr="7239597_DwGA8k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5785092" y="4149080"/>
            <a:ext cx="3083427" cy="23933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Kasutatud allikad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t-EE" sz="1200" dirty="0" smtClean="0">
                <a:hlinkClick r:id="rId2"/>
              </a:rPr>
              <a:t>https://encrypted-tbn2.google.com/images?q=tbn:ANd9GcQqxURQ4Ol6n7C3PFPlhkQL9kLGhUC18E15_S6oazsk1q69xRhC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3"/>
              </a:rPr>
              <a:t>http://upload.wikimedia.org/wikipedia/commons/thumb/4/46/Diversity_of_plants_image_version_3.png/250px-Diversity_of_plants_image_version_3.png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4"/>
              </a:rPr>
              <a:t>http://static.neljas.ee/apps/kalev_media/200806/200x200/582312_22195_vihmasadu.JPG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5"/>
              </a:rPr>
              <a:t>http://1.bp.blogspot.com/_rRofGQaHF-E/TOVi-iSL8vI/AAAAAAAAABk/NaFDwIQ81mA/s400/cow.jpg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6"/>
              </a:rPr>
              <a:t>http://www.jesuspaintings.com/jesus_photos/small%20running%20deer%20copy.jpg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7"/>
              </a:rPr>
              <a:t>http://4.bp.blogspot.com/-0DbzPQGqu9g/TZRtbfCIPMI/AAAAAAAAHBE/AR0jwCrs69U/s1600/plants.jpg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8"/>
              </a:rPr>
              <a:t>http://static.urbantimes.co/wp-content/uploads/2011/04/growing-plants-e1303294446339.jpg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9"/>
              </a:rPr>
              <a:t>http://www.indiaonrent.com/forwards/a/animal-babies-cute/res/dbours.jpg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0"/>
              </a:rPr>
              <a:t>http://www.biologyreference.com/photos/feeding-strategies-3922.jpg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1"/>
              </a:rPr>
              <a:t>http://media.web.britannica.com/eb-media/89/95389-034-4B5C4DBC.jpg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2"/>
              </a:rPr>
              <a:t>http://lh6.ggpht.com/_yItZwKwfM-I/TTUVgsxWUkI/AAAAAAAABAI/F7rKEcsmIfE/Vertebrates[10].gif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3"/>
              </a:rPr>
              <a:t>http://www.tburg.k12.ny.us/mcdonald/plant.gif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4"/>
              </a:rPr>
              <a:t>http://upload.wikimedia.org/wikipedia/commons/4/47/Garlic_growing.jpg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5"/>
              </a:rPr>
              <a:t>http://media.web.britannica.com/eb-media/55/28355-004-64219017.jpg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6"/>
              </a:rPr>
              <a:t>http://img.forministry.com/8/83/83844BD3-FD8A-4614-8627D07EDD153C77/33474EFE-BE79-4B05-8A3B7EF253236712.jpg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7"/>
              </a:rPr>
              <a:t>http://y.delfi.ee/norm/70647/7239597_DwGA8k.jpeg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8"/>
              </a:rPr>
              <a:t>http://www.navigare.ee/marthaworldcruise/public/Tonga/.gallery_pictures/Suurimad_nahkhiired_keda_kunagi_olen_n_inud1_The_biggest_bats_I_have_ever_seen1.jpg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r>
              <a:rPr lang="et-EE" sz="1200" dirty="0" smtClean="0">
                <a:hlinkClick r:id="rId19"/>
              </a:rPr>
              <a:t>http://www.cumbavac.org/yellowdaisy.jpg</a:t>
            </a: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pPr>
              <a:spcBef>
                <a:spcPts val="0"/>
              </a:spcBef>
            </a:pPr>
            <a:endParaRPr lang="et-EE" sz="1200" dirty="0" smtClean="0"/>
          </a:p>
          <a:p>
            <a:endParaRPr lang="et-E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>
          <a:xfrm>
            <a:off x="251520" y="0"/>
            <a:ext cx="7772400" cy="1143000"/>
          </a:xfrm>
        </p:spPr>
        <p:txBody>
          <a:bodyPr/>
          <a:lstStyle/>
          <a:p>
            <a:r>
              <a:rPr lang="et-EE" dirty="0" smtClean="0"/>
              <a:t>Organismid maal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4411920" cy="5077544"/>
          </a:xfrm>
        </p:spPr>
        <p:txBody>
          <a:bodyPr>
            <a:normAutofit/>
          </a:bodyPr>
          <a:lstStyle/>
          <a:p>
            <a:r>
              <a:rPr lang="et-EE" dirty="0" smtClean="0"/>
              <a:t>Rakutuumata e. </a:t>
            </a:r>
            <a:r>
              <a:rPr lang="et-EE" dirty="0" err="1" smtClean="0"/>
              <a:t>eeltuumsed</a:t>
            </a:r>
            <a:r>
              <a:rPr lang="et-EE" dirty="0" smtClean="0"/>
              <a:t> organismid on bakterid</a:t>
            </a:r>
          </a:p>
          <a:p>
            <a:r>
              <a:rPr lang="et-EE" dirty="0" smtClean="0"/>
              <a:t>Rakutuumaga e. </a:t>
            </a:r>
            <a:r>
              <a:rPr lang="et-EE" dirty="0" err="1" smtClean="0"/>
              <a:t>päristuumsed</a:t>
            </a:r>
            <a:r>
              <a:rPr lang="et-EE" dirty="0" smtClean="0"/>
              <a:t> on loomad, taimed, seened ja protistid</a:t>
            </a:r>
          </a:p>
          <a:p>
            <a:r>
              <a:rPr lang="et-EE" dirty="0" smtClean="0"/>
              <a:t>Kõige algelisemad taimed on hulkraksed rohevetikad</a:t>
            </a:r>
          </a:p>
          <a:p>
            <a:r>
              <a:rPr lang="et-EE" dirty="0" smtClean="0"/>
              <a:t>Kõige lihtsamad maismaataimed on sammaltaimed, seejärel sõnajalgtaimed, paljasseemnetaimed ja katteseemnetaimed.</a:t>
            </a:r>
          </a:p>
        </p:txBody>
      </p:sp>
      <p:pic>
        <p:nvPicPr>
          <p:cNvPr id="7" name="Sisu kohatäide 6" descr="250px-Diversity_of_plants_image_version_3.png"/>
          <p:cNvPicPr>
            <a:picLocks noGrp="1" noChangeAspect="1"/>
          </p:cNvPicPr>
          <p:nvPr>
            <p:ph sz="quarter" idx="2"/>
          </p:nvPr>
        </p:nvPicPr>
        <p:blipFill>
          <a:blip r:embed="rId2" cstate="screen"/>
          <a:stretch>
            <a:fillRect/>
          </a:stretch>
        </p:blipFill>
        <p:spPr>
          <a:xfrm>
            <a:off x="4716016" y="260648"/>
            <a:ext cx="4159544" cy="617276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 toituvad …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 toituvad ….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251520" y="2204864"/>
            <a:ext cx="3733800" cy="139712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t-EE" dirty="0" smtClean="0"/>
              <a:t>Fotosünteesivad tarbides õhust süsihappegaasi ja eritades õhku hapnikku 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211960" y="2247900"/>
            <a:ext cx="4680520" cy="2189212"/>
          </a:xfrm>
        </p:spPr>
        <p:txBody>
          <a:bodyPr/>
          <a:lstStyle/>
          <a:p>
            <a:r>
              <a:rPr lang="et-EE" dirty="0" smtClean="0"/>
              <a:t>Tarbivad valmis orgaanilist ainet (taimtoidulised või loomtoidulised). Kasutavad ka taimede  toodetud hapnikku ja eritades keskkonda süsihappegaasi.</a:t>
            </a:r>
            <a:endParaRPr lang="et-EE" dirty="0"/>
          </a:p>
        </p:txBody>
      </p:sp>
      <p:pic>
        <p:nvPicPr>
          <p:cNvPr id="8" name="Pilt 7" descr="582312_22195_vihmasadu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115616" y="3789040"/>
            <a:ext cx="280831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lt 8" descr="cow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004048" y="4437112"/>
            <a:ext cx="2760308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779686"/>
          </a:xfrm>
        </p:spPr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>
          <a:xfrm>
            <a:off x="899592" y="1124744"/>
            <a:ext cx="2376264" cy="762000"/>
          </a:xfrm>
        </p:spPr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>
          <a:xfrm>
            <a:off x="4932040" y="1196752"/>
            <a:ext cx="2355304" cy="762000"/>
          </a:xfrm>
        </p:spPr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683568" y="1988840"/>
            <a:ext cx="3733800" cy="965076"/>
          </a:xfrm>
        </p:spPr>
        <p:txBody>
          <a:bodyPr/>
          <a:lstStyle/>
          <a:p>
            <a:r>
              <a:rPr lang="et-EE" dirty="0" smtClean="0"/>
              <a:t>Ei liigu aktiivselt. 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644008" y="2060848"/>
            <a:ext cx="4011488" cy="1109092"/>
          </a:xfrm>
        </p:spPr>
        <p:txBody>
          <a:bodyPr/>
          <a:lstStyle/>
          <a:p>
            <a:r>
              <a:rPr lang="et-EE" dirty="0" smtClean="0"/>
              <a:t>Liiguvad aktiivselt põgenedes ohu korral, otsides toitu jne.</a:t>
            </a:r>
            <a:endParaRPr lang="et-EE" dirty="0"/>
          </a:p>
        </p:txBody>
      </p:sp>
      <p:pic>
        <p:nvPicPr>
          <p:cNvPr id="8" name="Pilt 7" descr="small%20running%20deer%20copy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342039" y="3429000"/>
            <a:ext cx="4560785" cy="29455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lt 8" descr="plants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611560" y="2780928"/>
            <a:ext cx="2951224" cy="3905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1469132"/>
          </a:xfrm>
        </p:spPr>
        <p:txBody>
          <a:bodyPr/>
          <a:lstStyle/>
          <a:p>
            <a:r>
              <a:rPr lang="et-EE" dirty="0" smtClean="0"/>
              <a:t>Mõni taimeosa võib kasvada kogu elu, pikkuskasvul on piirid.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1325116"/>
          </a:xfrm>
        </p:spPr>
        <p:txBody>
          <a:bodyPr/>
          <a:lstStyle/>
          <a:p>
            <a:r>
              <a:rPr lang="et-EE" dirty="0" smtClean="0"/>
              <a:t>Loomadel on piiratud kasvuaeg ja suurus. </a:t>
            </a:r>
            <a:endParaRPr lang="et-EE" dirty="0"/>
          </a:p>
        </p:txBody>
      </p:sp>
      <p:pic>
        <p:nvPicPr>
          <p:cNvPr id="8" name="Pilt 7" descr="growing-plants-e1303294446339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323528" y="3789040"/>
            <a:ext cx="4343400" cy="2828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lt 8" descr="dbours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004048" y="3767978"/>
            <a:ext cx="3855864" cy="2882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t-EE" dirty="0" smtClean="0"/>
              <a:t>Organid on lihtsama ehitusega</a:t>
            </a:r>
          </a:p>
          <a:p>
            <a:r>
              <a:rPr lang="et-EE" dirty="0" smtClean="0"/>
              <a:t>Pole närvisüsteemi ega meeleelundeid, elutegevust juhivad hormoonid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2189212"/>
          </a:xfrm>
        </p:spPr>
        <p:txBody>
          <a:bodyPr/>
          <a:lstStyle/>
          <a:p>
            <a:r>
              <a:rPr lang="et-EE" dirty="0" smtClean="0"/>
              <a:t>Organid keerulisemad ja moodustavad elundkondi</a:t>
            </a:r>
          </a:p>
          <a:p>
            <a:r>
              <a:rPr lang="et-EE" dirty="0" smtClean="0"/>
              <a:t>Kogu organismi tegevust juhib närvisüsteem ja hormoonid</a:t>
            </a:r>
            <a:endParaRPr lang="et-EE" dirty="0"/>
          </a:p>
        </p:txBody>
      </p:sp>
      <p:pic>
        <p:nvPicPr>
          <p:cNvPr id="8" name="Pilt 7" descr="feeding-strategies-3922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148064" y="4437112"/>
            <a:ext cx="3319150" cy="2204864"/>
          </a:xfrm>
          <a:prstGeom prst="rect">
            <a:avLst/>
          </a:prstGeom>
        </p:spPr>
      </p:pic>
      <p:pic>
        <p:nvPicPr>
          <p:cNvPr id="9" name="Pilt 8" descr="95389-034-4B5C4DBC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27584" y="4509120"/>
            <a:ext cx="3024336" cy="2165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323528" y="2348880"/>
            <a:ext cx="3816424" cy="1512168"/>
          </a:xfrm>
        </p:spPr>
        <p:txBody>
          <a:bodyPr>
            <a:normAutofit/>
          </a:bodyPr>
          <a:lstStyle/>
          <a:p>
            <a:r>
              <a:rPr lang="et-EE" dirty="0" smtClean="0"/>
              <a:t>Taime toestavad puitunud kestaga rakud ning rakusisene rõhk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572000" y="2348880"/>
            <a:ext cx="3733800" cy="1440160"/>
          </a:xfrm>
        </p:spPr>
        <p:txBody>
          <a:bodyPr/>
          <a:lstStyle/>
          <a:p>
            <a:r>
              <a:rPr lang="et-EE" dirty="0" smtClean="0"/>
              <a:t>Toeseks on selgroog ja luustik või selgrootutel välisskelett</a:t>
            </a:r>
            <a:endParaRPr lang="et-EE" dirty="0"/>
          </a:p>
        </p:txBody>
      </p:sp>
      <p:pic>
        <p:nvPicPr>
          <p:cNvPr id="8" name="Pilt 7" descr="Vertebrates[10].gif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644008" y="3645024"/>
            <a:ext cx="3575695" cy="2727360"/>
          </a:xfrm>
          <a:prstGeom prst="rect">
            <a:avLst/>
          </a:prstGeom>
        </p:spPr>
      </p:pic>
      <p:pic>
        <p:nvPicPr>
          <p:cNvPr id="9" name="Pilt 8" descr="plant.gif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115616" y="3573016"/>
            <a:ext cx="2376264" cy="3121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1253108"/>
          </a:xfrm>
        </p:spPr>
        <p:txBody>
          <a:bodyPr/>
          <a:lstStyle/>
          <a:p>
            <a:r>
              <a:rPr lang="et-EE" dirty="0" smtClean="0"/>
              <a:t>Saavad paljuneda kehaosadega - vegetatiivselt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1037084"/>
          </a:xfrm>
        </p:spPr>
        <p:txBody>
          <a:bodyPr/>
          <a:lstStyle/>
          <a:p>
            <a:r>
              <a:rPr lang="et-EE" dirty="0" smtClean="0"/>
              <a:t>Ei saa tavaliselt kehaosadega paljuneda.</a:t>
            </a:r>
            <a:endParaRPr lang="et-EE" dirty="0"/>
          </a:p>
        </p:txBody>
      </p:sp>
      <p:pic>
        <p:nvPicPr>
          <p:cNvPr id="8" name="Pilt 7" descr="Garlic_growing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115616" y="3645024"/>
            <a:ext cx="280831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lt 8" descr="28355-004-64219017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716016" y="3789040"/>
            <a:ext cx="3483471" cy="25777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Mille poolest taimed erinevad loomadest?</a:t>
            </a:r>
            <a:endParaRPr lang="et-EE" sz="320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Taimed</a:t>
            </a:r>
            <a:endParaRPr lang="et-EE" dirty="0"/>
          </a:p>
        </p:txBody>
      </p:sp>
      <p:sp>
        <p:nvSpPr>
          <p:cNvPr id="6" name="Teksti kohatäid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Loomad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1253108"/>
          </a:xfrm>
        </p:spPr>
        <p:txBody>
          <a:bodyPr/>
          <a:lstStyle/>
          <a:p>
            <a:r>
              <a:rPr lang="et-EE" dirty="0" smtClean="0"/>
              <a:t>Elupaigas peab olema valgust.</a:t>
            </a:r>
            <a:endParaRPr lang="et-EE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1469132"/>
          </a:xfrm>
        </p:spPr>
        <p:txBody>
          <a:bodyPr/>
          <a:lstStyle/>
          <a:p>
            <a:r>
              <a:rPr lang="et-EE" dirty="0" smtClean="0"/>
              <a:t>Elavad igal pool – õhus, maal, koobastes, vees, süvikutes jne.</a:t>
            </a:r>
            <a:endParaRPr lang="et-EE" dirty="0"/>
          </a:p>
        </p:txBody>
      </p:sp>
      <p:pic>
        <p:nvPicPr>
          <p:cNvPr id="8" name="Pilt 7" descr="Suurimad_nahkhiired_keda_kunagi_olen_n_inud1_The_biggest_bats_I_have_ever_seen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600600" y="3717032"/>
            <a:ext cx="4104456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lt 8" descr="yellowdaisy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971600" y="3501008"/>
            <a:ext cx="2952328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Õiglus">
  <a:themeElements>
    <a:clrScheme name="Metro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Õiglu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Õiglu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160</TotalTime>
  <Words>339</Words>
  <Application>Microsoft Office PowerPoint</Application>
  <PresentationFormat>Ekraaniseanss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11</vt:i4>
      </vt:variant>
    </vt:vector>
  </HeadingPairs>
  <TitlesOfParts>
    <vt:vector size="12" baseType="lpstr">
      <vt:lpstr>Õiglus</vt:lpstr>
      <vt:lpstr>Taimede tunnused</vt:lpstr>
      <vt:lpstr>Organismid maal</vt:lpstr>
      <vt:lpstr>Mille poolest taimed erinevad loomadest?</vt:lpstr>
      <vt:lpstr>Mille poolest taimed erinevad loomadest?</vt:lpstr>
      <vt:lpstr>Mille poolest taimed erinevad loomadest?</vt:lpstr>
      <vt:lpstr>Mille poolest taimed erinevad loomadest?</vt:lpstr>
      <vt:lpstr>Mille poolest taimed erinevad loomadest?</vt:lpstr>
      <vt:lpstr>Mille poolest taimed erinevad loomadest?</vt:lpstr>
      <vt:lpstr>Mille poolest taimed erinevad loomadest?</vt:lpstr>
      <vt:lpstr>Taimede liikumine</vt:lpstr>
      <vt:lpstr>Kasutatud allikad</vt:lpstr>
    </vt:vector>
  </TitlesOfParts>
  <Company>Kool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Taimede tunnused</dc:title>
  <dc:creator>Opetaja</dc:creator>
  <cp:lastModifiedBy>Opetaja</cp:lastModifiedBy>
  <cp:revision>21</cp:revision>
  <dcterms:created xsi:type="dcterms:W3CDTF">2012-10-07T19:00:25Z</dcterms:created>
  <dcterms:modified xsi:type="dcterms:W3CDTF">2012-10-29T13:08:39Z</dcterms:modified>
</cp:coreProperties>
</file>